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18"/>
  </p:notesMasterIdLst>
  <p:sldIdLst>
    <p:sldId id="289" r:id="rId2"/>
    <p:sldId id="257" r:id="rId3"/>
    <p:sldId id="297" r:id="rId4"/>
    <p:sldId id="302" r:id="rId5"/>
    <p:sldId id="267" r:id="rId6"/>
    <p:sldId id="262" r:id="rId7"/>
    <p:sldId id="283" r:id="rId8"/>
    <p:sldId id="299" r:id="rId9"/>
    <p:sldId id="300" r:id="rId10"/>
    <p:sldId id="301" r:id="rId11"/>
    <p:sldId id="264" r:id="rId12"/>
    <p:sldId id="271" r:id="rId13"/>
    <p:sldId id="270" r:id="rId14"/>
    <p:sldId id="288" r:id="rId15"/>
    <p:sldId id="282" r:id="rId16"/>
    <p:sldId id="278" r:id="rId17"/>
  </p:sldIdLst>
  <p:sldSz cx="9144000" cy="5143500" type="screen16x9"/>
  <p:notesSz cx="6858000" cy="9144000"/>
  <p:embeddedFontLst>
    <p:embeddedFont>
      <p:font typeface="Barlow" panose="00000500000000000000" pitchFamily="2" charset="0"/>
      <p:regular r:id="rId19"/>
      <p:bold r:id="rId20"/>
      <p:italic r:id="rId21"/>
      <p:boldItalic r:id="rId22"/>
    </p:embeddedFont>
    <p:embeddedFont>
      <p:font typeface="Barlow Light" panose="00000400000000000000" pitchFamily="2" charset="0"/>
      <p:regular r:id="rId23"/>
      <p:bold r:id="rId24"/>
      <p:italic r:id="rId25"/>
      <p:boldItalic r:id="rId26"/>
    </p:embeddedFont>
    <p:embeddedFont>
      <p:font typeface="Barlow SemiBold" panose="00000700000000000000" pitchFamily="2" charset="0"/>
      <p:regular r:id="rId27"/>
      <p:bold r:id="rId28"/>
      <p:italic r:id="rId29"/>
      <p:boldItalic r:id="rId30"/>
    </p:embeddedFont>
    <p:embeddedFont>
      <p:font typeface="Calibri" panose="020F0502020204030204" pitchFamily="34" charset="0"/>
      <p:regular r:id="rId31"/>
      <p:bold r:id="rId32"/>
      <p:italic r:id="rId33"/>
      <p:boldItalic r:id="rId34"/>
    </p:embeddedFont>
    <p:embeddedFont>
      <p:font typeface="Raleway Thin" pitchFamily="2" charset="-52"/>
      <p:regular r:id="rId35"/>
      <p:bold r:id="rId36"/>
      <p:italic r:id="rId37"/>
      <p:boldItalic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1E2214B-EEA6-4F0E-851E-DA328E0D34B4}">
  <a:tblStyle styleId="{11E2214B-EEA6-4F0E-851E-DA328E0D34B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9E44D3EF-30E0-43DB-A017-93B0B98886E5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623" autoAdjust="0"/>
    <p:restoredTop sz="94660"/>
  </p:normalViewPr>
  <p:slideViewPr>
    <p:cSldViewPr snapToGrid="0">
      <p:cViewPr varScale="1">
        <p:scale>
          <a:sx n="143" d="100"/>
          <a:sy n="143" d="100"/>
        </p:scale>
        <p:origin x="28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9" Type="http://schemas.openxmlformats.org/officeDocument/2006/relationships/presProps" Target="presProps.xml"/><Relationship Id="rId21" Type="http://schemas.openxmlformats.org/officeDocument/2006/relationships/font" Target="fonts/font3.fntdata"/><Relationship Id="rId34" Type="http://schemas.openxmlformats.org/officeDocument/2006/relationships/font" Target="fonts/font16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37" Type="http://schemas.openxmlformats.org/officeDocument/2006/relationships/font" Target="fonts/font19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font" Target="fonts/font18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font" Target="fonts/font17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font" Target="fonts/font15.fntdata"/><Relationship Id="rId38" Type="http://schemas.openxmlformats.org/officeDocument/2006/relationships/font" Target="fonts/font2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12034649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8" name="Google Shape;2248;gc620bbb036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9" name="Google Shape;2249;gc620bbb036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99929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3" name="Google Shape;2073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4" name="Google Shape;2074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662243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60875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Google Shape;1017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8" name="Google Shape;1018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9" name="Google Shape;739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1" name="Google Shape;2291;gc620bbb036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2" name="Google Shape;2292;gc620bbb036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5" name="Google Shape;995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96718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Google Shape;1165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6" name="Google Shape;1166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73155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" name="Google Shape;1157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8" name="Google Shape;1158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70728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4" name="Google Shape;2414;gc620bbb036_0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5" name="Google Shape;2415;gc620bbb036_0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03182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076325" y="1863600"/>
            <a:ext cx="4962600" cy="141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 rot="5400000">
            <a:off x="-303375" y="2166905"/>
            <a:ext cx="1416300" cy="8097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6"/>
          <p:cNvSpPr/>
          <p:nvPr/>
        </p:nvSpPr>
        <p:spPr>
          <a:xfrm rot="5400000">
            <a:off x="-100350" y="724485"/>
            <a:ext cx="468600" cy="2679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26826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▸"/>
              <a:defRPr sz="1800"/>
            </a:lvl1pPr>
            <a:lvl2pPr marL="914400" lvl="1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2pPr>
            <a:lvl3pPr marL="1371600" lvl="2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3pPr>
            <a:lvl4pPr marL="1828800" lvl="3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4pPr>
            <a:lvl5pPr marL="2286000" lvl="4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5pPr>
            <a:lvl6pPr marL="2743200" lvl="5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6pPr>
            <a:lvl7pPr marL="3200400" lvl="6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7pPr>
            <a:lvl8pPr marL="3657600" lvl="7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8pPr>
            <a:lvl9pPr marL="4114800" lvl="8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body" idx="2"/>
          </p:nvPr>
        </p:nvSpPr>
        <p:spPr>
          <a:xfrm>
            <a:off x="3415578" y="1995750"/>
            <a:ext cx="26826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▸"/>
              <a:defRPr sz="1800"/>
            </a:lvl1pPr>
            <a:lvl2pPr marL="914400" lvl="1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2pPr>
            <a:lvl3pPr marL="1371600" lvl="2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3pPr>
            <a:lvl4pPr marL="1828800" lvl="3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4pPr>
            <a:lvl5pPr marL="2286000" lvl="4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5pPr>
            <a:lvl6pPr marL="2743200" lvl="5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6pPr>
            <a:lvl7pPr marL="3200400" lvl="6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7pPr>
            <a:lvl8pPr marL="3657600" lvl="7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8pPr>
            <a:lvl9pPr marL="4114800" lvl="8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7"/>
          <p:cNvSpPr/>
          <p:nvPr/>
        </p:nvSpPr>
        <p:spPr>
          <a:xfrm rot="5400000">
            <a:off x="-100350" y="724485"/>
            <a:ext cx="468600" cy="2679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25635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▸"/>
              <a:defRPr sz="1600"/>
            </a:lvl1pPr>
            <a:lvl2pPr marL="914400" lvl="1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2pPr>
            <a:lvl3pPr marL="1371600" lvl="2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3pPr>
            <a:lvl4pPr marL="1828800" lvl="3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4pPr>
            <a:lvl5pPr marL="2286000" lvl="4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5pPr>
            <a:lvl6pPr marL="2743200" lvl="5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6pPr>
            <a:lvl7pPr marL="3200400" lvl="6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7pPr>
            <a:lvl8pPr marL="3657600" lvl="7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8pPr>
            <a:lvl9pPr marL="4114800" lvl="8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2"/>
          </p:nvPr>
        </p:nvSpPr>
        <p:spPr>
          <a:xfrm>
            <a:off x="3290250" y="1995750"/>
            <a:ext cx="25635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▸"/>
              <a:defRPr sz="1600"/>
            </a:lvl1pPr>
            <a:lvl2pPr marL="914400" lvl="1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2pPr>
            <a:lvl3pPr marL="1371600" lvl="2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3pPr>
            <a:lvl4pPr marL="1828800" lvl="3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4pPr>
            <a:lvl5pPr marL="2286000" lvl="4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5pPr>
            <a:lvl6pPr marL="2743200" lvl="5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6pPr>
            <a:lvl7pPr marL="3200400" lvl="6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7pPr>
            <a:lvl8pPr marL="3657600" lvl="7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8pPr>
            <a:lvl9pPr marL="4114800" lvl="8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body" idx="3"/>
          </p:nvPr>
        </p:nvSpPr>
        <p:spPr>
          <a:xfrm>
            <a:off x="6123300" y="1995750"/>
            <a:ext cx="25635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▸"/>
              <a:defRPr sz="1600"/>
            </a:lvl1pPr>
            <a:lvl2pPr marL="914400" lvl="1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2pPr>
            <a:lvl3pPr marL="1371600" lvl="2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3pPr>
            <a:lvl4pPr marL="1828800" lvl="3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4pPr>
            <a:lvl5pPr marL="2286000" lvl="4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5pPr>
            <a:lvl6pPr marL="2743200" lvl="5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6pPr>
            <a:lvl7pPr marL="3200400" lvl="6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7pPr>
            <a:lvl8pPr marL="3657600" lvl="7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8pPr>
            <a:lvl9pPr marL="4114800" lvl="8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8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8"/>
          <p:cNvSpPr/>
          <p:nvPr/>
        </p:nvSpPr>
        <p:spPr>
          <a:xfrm rot="5400000">
            <a:off x="-100350" y="724485"/>
            <a:ext cx="468600" cy="2679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0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0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Subtitl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ctrTitle"/>
          </p:nvPr>
        </p:nvSpPr>
        <p:spPr>
          <a:xfrm>
            <a:off x="1085850" y="2031025"/>
            <a:ext cx="46767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1085850" y="3287726"/>
            <a:ext cx="4676700" cy="38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3"/>
          <p:cNvSpPr/>
          <p:nvPr/>
        </p:nvSpPr>
        <p:spPr>
          <a:xfrm rot="5400000">
            <a:off x="-303375" y="2166905"/>
            <a:ext cx="1416300" cy="8097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747378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16200038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5640900" cy="26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lvl="1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lvl="2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lvl="3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lvl="4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lvl="5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lvl="6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lvl="7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lvl="8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lvl="1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3" r:id="rId3"/>
    <p:sldLayoutId id="2147483654" r:id="rId4"/>
    <p:sldLayoutId id="2147483656" r:id="rId5"/>
    <p:sldLayoutId id="2147483659" r:id="rId6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7" Type="http://schemas.openxmlformats.org/officeDocument/2006/relationships/image" Target="../media/image15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jpg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12"/>
          <p:cNvGrpSpPr/>
          <p:nvPr/>
        </p:nvGrpSpPr>
        <p:grpSpPr>
          <a:xfrm>
            <a:off x="5122427" y="668001"/>
            <a:ext cx="3841143" cy="3893303"/>
            <a:chOff x="5122427" y="668001"/>
            <a:chExt cx="3841143" cy="3893303"/>
          </a:xfrm>
        </p:grpSpPr>
        <p:grpSp>
          <p:nvGrpSpPr>
            <p:cNvPr id="64" name="Google Shape;64;p12"/>
            <p:cNvGrpSpPr/>
            <p:nvPr/>
          </p:nvGrpSpPr>
          <p:grpSpPr>
            <a:xfrm>
              <a:off x="5144045" y="893590"/>
              <a:ext cx="2833667" cy="2964311"/>
              <a:chOff x="3860721" y="1330073"/>
              <a:chExt cx="3544299" cy="3707706"/>
            </a:xfrm>
          </p:grpSpPr>
          <p:sp>
            <p:nvSpPr>
              <p:cNvPr id="65" name="Google Shape;65;p12"/>
              <p:cNvSpPr/>
              <p:nvPr/>
            </p:nvSpPr>
            <p:spPr>
              <a:xfrm>
                <a:off x="5336000" y="1330073"/>
                <a:ext cx="2069020" cy="2805419"/>
              </a:xfrm>
              <a:custGeom>
                <a:avLst/>
                <a:gdLst/>
                <a:ahLst/>
                <a:cxnLst/>
                <a:rect l="l" t="t" r="r" b="b"/>
                <a:pathLst>
                  <a:path w="2069020" h="2805419" extrusionOk="0">
                    <a:moveTo>
                      <a:pt x="2019014" y="2799395"/>
                    </a:moveTo>
                    <a:lnTo>
                      <a:pt x="50006" y="1662586"/>
                    </a:lnTo>
                    <a:cubicBezTo>
                      <a:pt x="22384" y="1646680"/>
                      <a:pt x="0" y="1603912"/>
                      <a:pt x="0" y="1567336"/>
                    </a:cubicBezTo>
                    <a:lnTo>
                      <a:pt x="0" y="43908"/>
                    </a:lnTo>
                    <a:cubicBezTo>
                      <a:pt x="0" y="7141"/>
                      <a:pt x="22384" y="-9813"/>
                      <a:pt x="50006" y="5808"/>
                    </a:cubicBezTo>
                    <a:lnTo>
                      <a:pt x="2019014" y="1142998"/>
                    </a:lnTo>
                    <a:cubicBezTo>
                      <a:pt x="2046637" y="1158904"/>
                      <a:pt x="2069020" y="1201672"/>
                      <a:pt x="2069020" y="1238248"/>
                    </a:cubicBezTo>
                    <a:lnTo>
                      <a:pt x="2069020" y="2761295"/>
                    </a:lnTo>
                    <a:cubicBezTo>
                      <a:pt x="2069020" y="2798443"/>
                      <a:pt x="2046637" y="2815397"/>
                      <a:pt x="2019014" y="2799395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" name="Google Shape;66;p12"/>
              <p:cNvSpPr/>
              <p:nvPr/>
            </p:nvSpPr>
            <p:spPr>
              <a:xfrm>
                <a:off x="7365110" y="4067936"/>
                <a:ext cx="21907" cy="77247"/>
              </a:xfrm>
              <a:custGeom>
                <a:avLst/>
                <a:gdLst/>
                <a:ahLst/>
                <a:cxnLst/>
                <a:rect l="l" t="t" r="r" b="b"/>
                <a:pathLst>
                  <a:path w="21907" h="77247" extrusionOk="0">
                    <a:moveTo>
                      <a:pt x="0" y="77248"/>
                    </a:moveTo>
                    <a:lnTo>
                      <a:pt x="21908" y="64675"/>
                    </a:lnTo>
                    <a:lnTo>
                      <a:pt x="12383" y="0"/>
                    </a:lnTo>
                    <a:lnTo>
                      <a:pt x="0" y="77248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" name="Google Shape;67;p12"/>
              <p:cNvSpPr/>
              <p:nvPr/>
            </p:nvSpPr>
            <p:spPr>
              <a:xfrm>
                <a:off x="5332475" y="1333214"/>
                <a:ext cx="52292" cy="22389"/>
              </a:xfrm>
              <a:custGeom>
                <a:avLst/>
                <a:gdLst/>
                <a:ahLst/>
                <a:cxnLst/>
                <a:rect l="l" t="t" r="r" b="b"/>
                <a:pathLst>
                  <a:path w="52292" h="22389" extrusionOk="0">
                    <a:moveTo>
                      <a:pt x="0" y="12383"/>
                    </a:moveTo>
                    <a:lnTo>
                      <a:pt x="21431" y="0"/>
                    </a:lnTo>
                    <a:lnTo>
                      <a:pt x="52292" y="17621"/>
                    </a:lnTo>
                    <a:cubicBezTo>
                      <a:pt x="52292" y="17621"/>
                      <a:pt x="19431" y="22574"/>
                      <a:pt x="18669" y="22384"/>
                    </a:cubicBezTo>
                    <a:cubicBezTo>
                      <a:pt x="17907" y="22193"/>
                      <a:pt x="0" y="12383"/>
                      <a:pt x="0" y="12383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" name="Google Shape;68;p12"/>
              <p:cNvSpPr/>
              <p:nvPr/>
            </p:nvSpPr>
            <p:spPr>
              <a:xfrm>
                <a:off x="5317902" y="1340537"/>
                <a:ext cx="2069115" cy="2805383"/>
              </a:xfrm>
              <a:custGeom>
                <a:avLst/>
                <a:gdLst/>
                <a:ahLst/>
                <a:cxnLst/>
                <a:rect l="l" t="t" r="r" b="b"/>
                <a:pathLst>
                  <a:path w="2069115" h="2805383" extrusionOk="0">
                    <a:moveTo>
                      <a:pt x="2019110" y="2799409"/>
                    </a:moveTo>
                    <a:lnTo>
                      <a:pt x="50006" y="1662600"/>
                    </a:lnTo>
                    <a:cubicBezTo>
                      <a:pt x="22384" y="1646598"/>
                      <a:pt x="0" y="1603831"/>
                      <a:pt x="0" y="1567350"/>
                    </a:cubicBezTo>
                    <a:lnTo>
                      <a:pt x="0" y="43921"/>
                    </a:lnTo>
                    <a:cubicBezTo>
                      <a:pt x="0" y="7060"/>
                      <a:pt x="22384" y="-9800"/>
                      <a:pt x="50006" y="5821"/>
                    </a:cubicBezTo>
                    <a:lnTo>
                      <a:pt x="2019110" y="1142916"/>
                    </a:lnTo>
                    <a:cubicBezTo>
                      <a:pt x="2046732" y="1158823"/>
                      <a:pt x="2069116" y="1201685"/>
                      <a:pt x="2069116" y="1238166"/>
                    </a:cubicBezTo>
                    <a:lnTo>
                      <a:pt x="2069116" y="2761595"/>
                    </a:lnTo>
                    <a:cubicBezTo>
                      <a:pt x="2069116" y="2798361"/>
                      <a:pt x="2046732" y="2815315"/>
                      <a:pt x="2019110" y="2799409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" name="Google Shape;69;p12"/>
              <p:cNvSpPr/>
              <p:nvPr/>
            </p:nvSpPr>
            <p:spPr>
              <a:xfrm>
                <a:off x="5314473" y="1342497"/>
                <a:ext cx="2069020" cy="2805423"/>
              </a:xfrm>
              <a:custGeom>
                <a:avLst/>
                <a:gdLst/>
                <a:ahLst/>
                <a:cxnLst/>
                <a:rect l="l" t="t" r="r" b="b"/>
                <a:pathLst>
                  <a:path w="2069020" h="2805423" extrusionOk="0">
                    <a:moveTo>
                      <a:pt x="2019014" y="2799449"/>
                    </a:moveTo>
                    <a:lnTo>
                      <a:pt x="50006" y="1662545"/>
                    </a:lnTo>
                    <a:cubicBezTo>
                      <a:pt x="22384" y="1646638"/>
                      <a:pt x="0" y="1603871"/>
                      <a:pt x="0" y="1567295"/>
                    </a:cubicBezTo>
                    <a:lnTo>
                      <a:pt x="0" y="43962"/>
                    </a:lnTo>
                    <a:cubicBezTo>
                      <a:pt x="0" y="7100"/>
                      <a:pt x="22384" y="-9855"/>
                      <a:pt x="50006" y="5862"/>
                    </a:cubicBezTo>
                    <a:lnTo>
                      <a:pt x="2019014" y="1142956"/>
                    </a:lnTo>
                    <a:cubicBezTo>
                      <a:pt x="2046637" y="1158863"/>
                      <a:pt x="2069021" y="1201630"/>
                      <a:pt x="2069021" y="1238206"/>
                    </a:cubicBezTo>
                    <a:lnTo>
                      <a:pt x="2069021" y="2761635"/>
                    </a:lnTo>
                    <a:cubicBezTo>
                      <a:pt x="2069021" y="2798401"/>
                      <a:pt x="2046637" y="2815356"/>
                      <a:pt x="2019014" y="2799449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" name="Google Shape;70;p12"/>
              <p:cNvSpPr/>
              <p:nvPr/>
            </p:nvSpPr>
            <p:spPr>
              <a:xfrm>
                <a:off x="5339429" y="1375389"/>
                <a:ext cx="2018061" cy="2673878"/>
              </a:xfrm>
              <a:custGeom>
                <a:avLst/>
                <a:gdLst/>
                <a:ahLst/>
                <a:cxnLst/>
                <a:rect l="l" t="t" r="r" b="b"/>
                <a:pathLst>
                  <a:path w="2018061" h="2673878" extrusionOk="0">
                    <a:moveTo>
                      <a:pt x="2017014" y="2673878"/>
                    </a:moveTo>
                    <a:lnTo>
                      <a:pt x="0" y="1509352"/>
                    </a:lnTo>
                    <a:lnTo>
                      <a:pt x="1048" y="17165"/>
                    </a:lnTo>
                    <a:cubicBezTo>
                      <a:pt x="1048" y="1830"/>
                      <a:pt x="11811" y="-4361"/>
                      <a:pt x="25051" y="3259"/>
                    </a:cubicBezTo>
                    <a:lnTo>
                      <a:pt x="1994059" y="1140163"/>
                    </a:lnTo>
                    <a:cubicBezTo>
                      <a:pt x="2008213" y="1149354"/>
                      <a:pt x="2017138" y="1164747"/>
                      <a:pt x="2018062" y="118159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" name="Google Shape;71;p12"/>
              <p:cNvSpPr/>
              <p:nvPr/>
            </p:nvSpPr>
            <p:spPr>
              <a:xfrm>
                <a:off x="5339238" y="1374339"/>
                <a:ext cx="2018061" cy="2673785"/>
              </a:xfrm>
              <a:custGeom>
                <a:avLst/>
                <a:gdLst/>
                <a:ahLst/>
                <a:cxnLst/>
                <a:rect l="l" t="t" r="r" b="b"/>
                <a:pathLst>
                  <a:path w="2018061" h="2673785" extrusionOk="0">
                    <a:moveTo>
                      <a:pt x="2017014" y="2673785"/>
                    </a:moveTo>
                    <a:lnTo>
                      <a:pt x="0" y="1509354"/>
                    </a:lnTo>
                    <a:lnTo>
                      <a:pt x="1048" y="17072"/>
                    </a:lnTo>
                    <a:cubicBezTo>
                      <a:pt x="1048" y="1832"/>
                      <a:pt x="11811" y="-4359"/>
                      <a:pt x="25051" y="3261"/>
                    </a:cubicBezTo>
                    <a:lnTo>
                      <a:pt x="1994059" y="1140260"/>
                    </a:lnTo>
                    <a:cubicBezTo>
                      <a:pt x="2008232" y="1149481"/>
                      <a:pt x="2017147" y="1164911"/>
                      <a:pt x="2018062" y="118178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" name="Google Shape;72;p12"/>
              <p:cNvSpPr/>
              <p:nvPr/>
            </p:nvSpPr>
            <p:spPr>
              <a:xfrm>
                <a:off x="3860721" y="3051171"/>
                <a:ext cx="3440851" cy="1986608"/>
              </a:xfrm>
              <a:custGeom>
                <a:avLst/>
                <a:gdLst/>
                <a:ahLst/>
                <a:cxnLst/>
                <a:rect l="l" t="t" r="r" b="b"/>
                <a:pathLst>
                  <a:path w="3440851" h="1986608" extrusionOk="0">
                    <a:moveTo>
                      <a:pt x="1987629" y="1975838"/>
                    </a:moveTo>
                    <a:lnTo>
                      <a:pt x="18621" y="838934"/>
                    </a:lnTo>
                    <a:cubicBezTo>
                      <a:pt x="-9002" y="823027"/>
                      <a:pt x="-5477" y="795214"/>
                      <a:pt x="26432" y="776736"/>
                    </a:cubicBezTo>
                    <a:lnTo>
                      <a:pt x="1345454" y="15212"/>
                    </a:lnTo>
                    <a:cubicBezTo>
                      <a:pt x="1377362" y="-3172"/>
                      <a:pt x="1425559" y="-5172"/>
                      <a:pt x="1453181" y="10735"/>
                    </a:cubicBezTo>
                    <a:lnTo>
                      <a:pt x="3422189" y="1147544"/>
                    </a:lnTo>
                    <a:cubicBezTo>
                      <a:pt x="3449812" y="1163546"/>
                      <a:pt x="3446383" y="1191359"/>
                      <a:pt x="3414474" y="1209742"/>
                    </a:cubicBezTo>
                    <a:lnTo>
                      <a:pt x="2095452" y="1971742"/>
                    </a:lnTo>
                    <a:cubicBezTo>
                      <a:pt x="2063829" y="1989744"/>
                      <a:pt x="2015347" y="1991745"/>
                      <a:pt x="1987629" y="1975838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" name="Google Shape;73;p12"/>
              <p:cNvSpPr/>
              <p:nvPr/>
            </p:nvSpPr>
            <p:spPr>
              <a:xfrm>
                <a:off x="3903733" y="3024882"/>
                <a:ext cx="3440892" cy="1987084"/>
              </a:xfrm>
              <a:custGeom>
                <a:avLst/>
                <a:gdLst/>
                <a:ahLst/>
                <a:cxnLst/>
                <a:rect l="l" t="t" r="r" b="b"/>
                <a:pathLst>
                  <a:path w="3440892" h="1987084" extrusionOk="0">
                    <a:moveTo>
                      <a:pt x="1987670" y="1976314"/>
                    </a:moveTo>
                    <a:lnTo>
                      <a:pt x="18662" y="839410"/>
                    </a:lnTo>
                    <a:cubicBezTo>
                      <a:pt x="-8961" y="823503"/>
                      <a:pt x="-5532" y="795690"/>
                      <a:pt x="26377" y="777212"/>
                    </a:cubicBezTo>
                    <a:lnTo>
                      <a:pt x="1345495" y="15212"/>
                    </a:lnTo>
                    <a:cubicBezTo>
                      <a:pt x="1377308" y="-3172"/>
                      <a:pt x="1425600" y="-5172"/>
                      <a:pt x="1453222" y="10735"/>
                    </a:cubicBezTo>
                    <a:lnTo>
                      <a:pt x="3422230" y="1148020"/>
                    </a:lnTo>
                    <a:cubicBezTo>
                      <a:pt x="3449853" y="1164022"/>
                      <a:pt x="3446424" y="1191835"/>
                      <a:pt x="3414515" y="1210218"/>
                    </a:cubicBezTo>
                    <a:lnTo>
                      <a:pt x="2095493" y="1972218"/>
                    </a:lnTo>
                    <a:cubicBezTo>
                      <a:pt x="2063584" y="1990220"/>
                      <a:pt x="2015292" y="1992221"/>
                      <a:pt x="1987670" y="1976314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" name="Google Shape;74;p12"/>
              <p:cNvSpPr/>
              <p:nvPr/>
            </p:nvSpPr>
            <p:spPr>
              <a:xfrm>
                <a:off x="3903726" y="3801522"/>
                <a:ext cx="41719" cy="37052"/>
              </a:xfrm>
              <a:custGeom>
                <a:avLst/>
                <a:gdLst/>
                <a:ahLst/>
                <a:cxnLst/>
                <a:rect l="l" t="t" r="r" b="b"/>
                <a:pathLst>
                  <a:path w="41719" h="37052" extrusionOk="0">
                    <a:moveTo>
                      <a:pt x="0" y="37052"/>
                    </a:moveTo>
                    <a:lnTo>
                      <a:pt x="0" y="0"/>
                    </a:lnTo>
                    <a:lnTo>
                      <a:pt x="41719" y="17431"/>
                    </a:lnTo>
                    <a:lnTo>
                      <a:pt x="0" y="37052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" name="Google Shape;75;p12"/>
              <p:cNvSpPr/>
              <p:nvPr/>
            </p:nvSpPr>
            <p:spPr>
              <a:xfrm>
                <a:off x="7313771" y="4164425"/>
                <a:ext cx="30860" cy="40671"/>
              </a:xfrm>
              <a:custGeom>
                <a:avLst/>
                <a:gdLst/>
                <a:ahLst/>
                <a:cxnLst/>
                <a:rect l="l" t="t" r="r" b="b"/>
                <a:pathLst>
                  <a:path w="30860" h="40671" extrusionOk="0">
                    <a:moveTo>
                      <a:pt x="30861" y="36290"/>
                    </a:moveTo>
                    <a:lnTo>
                      <a:pt x="30861" y="0"/>
                    </a:lnTo>
                    <a:lnTo>
                      <a:pt x="0" y="10573"/>
                    </a:lnTo>
                    <a:lnTo>
                      <a:pt x="20479" y="40672"/>
                    </a:lnTo>
                    <a:lnTo>
                      <a:pt x="30861" y="36290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" name="Google Shape;76;p12"/>
              <p:cNvSpPr/>
              <p:nvPr/>
            </p:nvSpPr>
            <p:spPr>
              <a:xfrm>
                <a:off x="3903733" y="2994046"/>
                <a:ext cx="3440892" cy="1986618"/>
              </a:xfrm>
              <a:custGeom>
                <a:avLst/>
                <a:gdLst/>
                <a:ahLst/>
                <a:cxnLst/>
                <a:rect l="l" t="t" r="r" b="b"/>
                <a:pathLst>
                  <a:path w="3440892" h="1986618" extrusionOk="0">
                    <a:moveTo>
                      <a:pt x="1987670" y="1975813"/>
                    </a:moveTo>
                    <a:lnTo>
                      <a:pt x="18662" y="839005"/>
                    </a:lnTo>
                    <a:cubicBezTo>
                      <a:pt x="-8961" y="823098"/>
                      <a:pt x="-5532" y="795190"/>
                      <a:pt x="26377" y="776806"/>
                    </a:cubicBezTo>
                    <a:lnTo>
                      <a:pt x="1345495" y="15283"/>
                    </a:lnTo>
                    <a:cubicBezTo>
                      <a:pt x="1377308" y="-3196"/>
                      <a:pt x="1425600" y="-5196"/>
                      <a:pt x="1453222" y="10806"/>
                    </a:cubicBezTo>
                    <a:lnTo>
                      <a:pt x="3422230" y="1147615"/>
                    </a:lnTo>
                    <a:cubicBezTo>
                      <a:pt x="3449853" y="1163521"/>
                      <a:pt x="3446424" y="1191430"/>
                      <a:pt x="3414515" y="1209813"/>
                    </a:cubicBezTo>
                    <a:lnTo>
                      <a:pt x="2095493" y="1971336"/>
                    </a:lnTo>
                    <a:cubicBezTo>
                      <a:pt x="2063584" y="1989815"/>
                      <a:pt x="2015292" y="1991815"/>
                      <a:pt x="1987670" y="1975813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" name="Google Shape;77;p12"/>
              <p:cNvSpPr/>
              <p:nvPr/>
            </p:nvSpPr>
            <p:spPr>
              <a:xfrm>
                <a:off x="3903733" y="2989259"/>
                <a:ext cx="3440892" cy="1986608"/>
              </a:xfrm>
              <a:custGeom>
                <a:avLst/>
                <a:gdLst/>
                <a:ahLst/>
                <a:cxnLst/>
                <a:rect l="l" t="t" r="r" b="b"/>
                <a:pathLst>
                  <a:path w="3440892" h="1986608" extrusionOk="0">
                    <a:moveTo>
                      <a:pt x="1987670" y="1975838"/>
                    </a:moveTo>
                    <a:lnTo>
                      <a:pt x="18662" y="838934"/>
                    </a:lnTo>
                    <a:cubicBezTo>
                      <a:pt x="-8961" y="823027"/>
                      <a:pt x="-5532" y="795214"/>
                      <a:pt x="26377" y="776736"/>
                    </a:cubicBezTo>
                    <a:lnTo>
                      <a:pt x="1345495" y="15212"/>
                    </a:lnTo>
                    <a:cubicBezTo>
                      <a:pt x="1377308" y="-3172"/>
                      <a:pt x="1425600" y="-5172"/>
                      <a:pt x="1453222" y="10735"/>
                    </a:cubicBezTo>
                    <a:lnTo>
                      <a:pt x="3422230" y="1147544"/>
                    </a:lnTo>
                    <a:cubicBezTo>
                      <a:pt x="3449853" y="1163546"/>
                      <a:pt x="3446424" y="1191359"/>
                      <a:pt x="3414515" y="1209742"/>
                    </a:cubicBezTo>
                    <a:lnTo>
                      <a:pt x="2095493" y="1971742"/>
                    </a:lnTo>
                    <a:cubicBezTo>
                      <a:pt x="2063584" y="1989744"/>
                      <a:pt x="2015292" y="1991745"/>
                      <a:pt x="1987670" y="1975838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" name="Google Shape;78;p12"/>
              <p:cNvSpPr/>
              <p:nvPr/>
            </p:nvSpPr>
            <p:spPr>
              <a:xfrm>
                <a:off x="5115918" y="3136967"/>
                <a:ext cx="220549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81" extrusionOk="0">
                    <a:moveTo>
                      <a:pt x="96733" y="124392"/>
                    </a:moveTo>
                    <a:lnTo>
                      <a:pt x="5007" y="71433"/>
                    </a:lnTo>
                    <a:cubicBezTo>
                      <a:pt x="-2422" y="67147"/>
                      <a:pt x="-1470" y="59623"/>
                      <a:pt x="7103" y="54574"/>
                    </a:cubicBezTo>
                    <a:lnTo>
                      <a:pt x="94638" y="4092"/>
                    </a:lnTo>
                    <a:cubicBezTo>
                      <a:pt x="103610" y="-890"/>
                      <a:pt x="114421" y="-1347"/>
                      <a:pt x="123784" y="2853"/>
                    </a:cubicBezTo>
                    <a:lnTo>
                      <a:pt x="215510" y="55812"/>
                    </a:lnTo>
                    <a:cubicBezTo>
                      <a:pt x="222939" y="60099"/>
                      <a:pt x="222082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3"/>
                      <a:pt x="106096" y="128641"/>
                      <a:pt x="96733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" name="Google Shape;79;p12"/>
              <p:cNvSpPr/>
              <p:nvPr/>
            </p:nvSpPr>
            <p:spPr>
              <a:xfrm>
                <a:off x="5245712" y="3211893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428"/>
                    </a:moveTo>
                    <a:lnTo>
                      <a:pt x="5039" y="71469"/>
                    </a:lnTo>
                    <a:cubicBezTo>
                      <a:pt x="-2390" y="67183"/>
                      <a:pt x="-1533" y="59563"/>
                      <a:pt x="7135" y="54610"/>
                    </a:cubicBezTo>
                    <a:lnTo>
                      <a:pt x="94670" y="4127"/>
                    </a:lnTo>
                    <a:cubicBezTo>
                      <a:pt x="103633" y="-902"/>
                      <a:pt x="114453" y="-1359"/>
                      <a:pt x="123816" y="2889"/>
                    </a:cubicBezTo>
                    <a:lnTo>
                      <a:pt x="215447" y="55848"/>
                    </a:lnTo>
                    <a:cubicBezTo>
                      <a:pt x="222971" y="60134"/>
                      <a:pt x="222019" y="67659"/>
                      <a:pt x="213351" y="72707"/>
                    </a:cubicBezTo>
                    <a:lnTo>
                      <a:pt x="125912" y="123190"/>
                    </a:lnTo>
                    <a:cubicBezTo>
                      <a:pt x="116930" y="128171"/>
                      <a:pt x="106128" y="128628"/>
                      <a:pt x="96765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" name="Google Shape;80;p12"/>
              <p:cNvSpPr/>
              <p:nvPr/>
            </p:nvSpPr>
            <p:spPr>
              <a:xfrm>
                <a:off x="5376617" y="3287669"/>
                <a:ext cx="220517" cy="127212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12" extrusionOk="0">
                    <a:moveTo>
                      <a:pt x="97114" y="124376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7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7002" y="128100"/>
                      <a:pt x="106353" y="128529"/>
                      <a:pt x="97114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" name="Google Shape;81;p12"/>
              <p:cNvSpPr/>
              <p:nvPr/>
            </p:nvSpPr>
            <p:spPr>
              <a:xfrm>
                <a:off x="5505300" y="3361757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3"/>
                    </a:moveTo>
                    <a:lnTo>
                      <a:pt x="5007" y="71434"/>
                    </a:lnTo>
                    <a:cubicBezTo>
                      <a:pt x="-2422" y="67147"/>
                      <a:pt x="-1470" y="59622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4"/>
                    </a:cubicBezTo>
                    <a:lnTo>
                      <a:pt x="215510" y="55813"/>
                    </a:lnTo>
                    <a:cubicBezTo>
                      <a:pt x="222939" y="60099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4"/>
                      <a:pt x="106096" y="128641"/>
                      <a:pt x="96733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" name="Google Shape;82;p12"/>
              <p:cNvSpPr/>
              <p:nvPr/>
            </p:nvSpPr>
            <p:spPr>
              <a:xfrm>
                <a:off x="5635055" y="3436683"/>
                <a:ext cx="220563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1" extrusionOk="0">
                    <a:moveTo>
                      <a:pt x="96709" y="12442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950" y="123190"/>
                    </a:lnTo>
                    <a:cubicBezTo>
                      <a:pt x="116940" y="128171"/>
                      <a:pt x="106110" y="128628"/>
                      <a:pt x="9670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" name="Google Shape;83;p12"/>
              <p:cNvSpPr/>
              <p:nvPr/>
            </p:nvSpPr>
            <p:spPr>
              <a:xfrm>
                <a:off x="5764856" y="3511602"/>
                <a:ext cx="220517" cy="127307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7" extrusionOk="0">
                    <a:moveTo>
                      <a:pt x="96733" y="124376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7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6898" y="128234"/>
                      <a:pt x="106077" y="128652"/>
                      <a:pt x="96733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" name="Google Shape;84;p12"/>
              <p:cNvSpPr/>
              <p:nvPr/>
            </p:nvSpPr>
            <p:spPr>
              <a:xfrm>
                <a:off x="5894611" y="3586162"/>
                <a:ext cx="220563" cy="127549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549" extrusionOk="0">
                    <a:moveTo>
                      <a:pt x="96613" y="124777"/>
                    </a:moveTo>
                    <a:lnTo>
                      <a:pt x="5078" y="71437"/>
                    </a:lnTo>
                    <a:cubicBezTo>
                      <a:pt x="-2447" y="67151"/>
                      <a:pt x="-1494" y="59626"/>
                      <a:pt x="7174" y="54578"/>
                    </a:cubicBezTo>
                    <a:lnTo>
                      <a:pt x="94613" y="4096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15485" y="55816"/>
                    </a:lnTo>
                    <a:cubicBezTo>
                      <a:pt x="223010" y="60103"/>
                      <a:pt x="222058" y="67722"/>
                      <a:pt x="213390" y="72676"/>
                    </a:cubicBezTo>
                    <a:lnTo>
                      <a:pt x="125950" y="123158"/>
                    </a:lnTo>
                    <a:cubicBezTo>
                      <a:pt x="116997" y="128378"/>
                      <a:pt x="106081" y="128978"/>
                      <a:pt x="96613" y="12477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" name="Google Shape;85;p12"/>
              <p:cNvSpPr/>
              <p:nvPr/>
            </p:nvSpPr>
            <p:spPr>
              <a:xfrm>
                <a:off x="6024246" y="3661473"/>
                <a:ext cx="220563" cy="12723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38" extrusionOk="0">
                    <a:moveTo>
                      <a:pt x="96899" y="12442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576" y="-902"/>
                      <a:pt x="114397" y="-1359"/>
                      <a:pt x="123760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855" y="123190"/>
                    </a:lnTo>
                    <a:cubicBezTo>
                      <a:pt x="116930" y="128114"/>
                      <a:pt x="106215" y="128571"/>
                      <a:pt x="9689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" name="Google Shape;86;p12"/>
              <p:cNvSpPr/>
              <p:nvPr/>
            </p:nvSpPr>
            <p:spPr>
              <a:xfrm>
                <a:off x="6154238" y="3736400"/>
                <a:ext cx="220517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0" extrusionOk="0">
                    <a:moveTo>
                      <a:pt x="96733" y="124368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7" y="4163"/>
                    </a:lnTo>
                    <a:cubicBezTo>
                      <a:pt x="103591" y="-914"/>
                      <a:pt x="114430" y="-1371"/>
                      <a:pt x="123784" y="2924"/>
                    </a:cubicBezTo>
                    <a:lnTo>
                      <a:pt x="215510" y="55884"/>
                    </a:lnTo>
                    <a:cubicBezTo>
                      <a:pt x="222939" y="60170"/>
                      <a:pt x="221987" y="67694"/>
                      <a:pt x="213414" y="72647"/>
                    </a:cubicBezTo>
                    <a:lnTo>
                      <a:pt x="125879" y="123225"/>
                    </a:lnTo>
                    <a:cubicBezTo>
                      <a:pt x="116897" y="128226"/>
                      <a:pt x="106077" y="128645"/>
                      <a:pt x="96733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" name="Google Shape;87;p12"/>
              <p:cNvSpPr/>
              <p:nvPr/>
            </p:nvSpPr>
            <p:spPr>
              <a:xfrm>
                <a:off x="6283993" y="3811354"/>
                <a:ext cx="220563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64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6" y="67131"/>
                      <a:pt x="-1494" y="59606"/>
                      <a:pt x="7174" y="54558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138"/>
                    </a:lnTo>
                    <a:cubicBezTo>
                      <a:pt x="116949" y="128167"/>
                      <a:pt x="106100" y="128624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" name="Google Shape;88;p12"/>
              <p:cNvSpPr/>
              <p:nvPr/>
            </p:nvSpPr>
            <p:spPr>
              <a:xfrm>
                <a:off x="6413794" y="3886299"/>
                <a:ext cx="220517" cy="127246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46" extrusionOk="0">
                    <a:moveTo>
                      <a:pt x="96733" y="124393"/>
                    </a:moveTo>
                    <a:lnTo>
                      <a:pt x="5008" y="71434"/>
                    </a:lnTo>
                    <a:cubicBezTo>
                      <a:pt x="-2422" y="67147"/>
                      <a:pt x="-1470" y="59622"/>
                      <a:pt x="7103" y="54574"/>
                    </a:cubicBezTo>
                    <a:lnTo>
                      <a:pt x="94638" y="4092"/>
                    </a:lnTo>
                    <a:cubicBezTo>
                      <a:pt x="103610" y="-890"/>
                      <a:pt x="114412" y="-1347"/>
                      <a:pt x="123784" y="2854"/>
                    </a:cubicBezTo>
                    <a:lnTo>
                      <a:pt x="215510" y="55813"/>
                    </a:lnTo>
                    <a:cubicBezTo>
                      <a:pt x="222939" y="60099"/>
                      <a:pt x="221987" y="67623"/>
                      <a:pt x="213414" y="72672"/>
                    </a:cubicBezTo>
                    <a:lnTo>
                      <a:pt x="125880" y="123154"/>
                    </a:lnTo>
                    <a:cubicBezTo>
                      <a:pt x="116898" y="128136"/>
                      <a:pt x="106096" y="128593"/>
                      <a:pt x="96733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" name="Google Shape;89;p12"/>
              <p:cNvSpPr/>
              <p:nvPr/>
            </p:nvSpPr>
            <p:spPr>
              <a:xfrm>
                <a:off x="6543549" y="3961225"/>
                <a:ext cx="220563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64" extrusionOk="0">
                    <a:moveTo>
                      <a:pt x="96709" y="124333"/>
                    </a:moveTo>
                    <a:lnTo>
                      <a:pt x="5078" y="71469"/>
                    </a:lnTo>
                    <a:cubicBezTo>
                      <a:pt x="-2446" y="67087"/>
                      <a:pt x="-1494" y="59563"/>
                      <a:pt x="7174" y="54609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612"/>
                    </a:cubicBezTo>
                    <a:lnTo>
                      <a:pt x="125950" y="123190"/>
                    </a:lnTo>
                    <a:cubicBezTo>
                      <a:pt x="116940" y="128190"/>
                      <a:pt x="106081" y="128609"/>
                      <a:pt x="96709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" name="Google Shape;90;p12"/>
              <p:cNvSpPr/>
              <p:nvPr/>
            </p:nvSpPr>
            <p:spPr>
              <a:xfrm>
                <a:off x="6673375" y="4036144"/>
                <a:ext cx="220524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300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6"/>
                      <a:pt x="114416" y="-1344"/>
                      <a:pt x="123760" y="2932"/>
                    </a:cubicBezTo>
                    <a:lnTo>
                      <a:pt x="215485" y="55796"/>
                    </a:lnTo>
                    <a:cubicBezTo>
                      <a:pt x="222915" y="60177"/>
                      <a:pt x="222058" y="67702"/>
                      <a:pt x="213390" y="72655"/>
                    </a:cubicBezTo>
                    <a:lnTo>
                      <a:pt x="125855" y="123138"/>
                    </a:lnTo>
                    <a:cubicBezTo>
                      <a:pt x="116902" y="128215"/>
                      <a:pt x="106062" y="12867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" name="Google Shape;91;p12"/>
              <p:cNvSpPr/>
              <p:nvPr/>
            </p:nvSpPr>
            <p:spPr>
              <a:xfrm>
                <a:off x="6803525" y="4111089"/>
                <a:ext cx="283033" cy="163345"/>
              </a:xfrm>
              <a:custGeom>
                <a:avLst/>
                <a:gdLst/>
                <a:ahLst/>
                <a:cxnLst/>
                <a:rect l="l" t="t" r="r" b="b"/>
                <a:pathLst>
                  <a:path w="283033" h="163345" extrusionOk="0">
                    <a:moveTo>
                      <a:pt x="159249" y="160492"/>
                    </a:moveTo>
                    <a:lnTo>
                      <a:pt x="5039" y="71433"/>
                    </a:lnTo>
                    <a:cubicBezTo>
                      <a:pt x="-2390" y="67147"/>
                      <a:pt x="-1533" y="59622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4"/>
                    </a:cubicBezTo>
                    <a:lnTo>
                      <a:pt x="278026" y="91912"/>
                    </a:lnTo>
                    <a:cubicBezTo>
                      <a:pt x="285455" y="96198"/>
                      <a:pt x="284503" y="103723"/>
                      <a:pt x="275930" y="108772"/>
                    </a:cubicBezTo>
                    <a:lnTo>
                      <a:pt x="188396" y="159254"/>
                    </a:lnTo>
                    <a:cubicBezTo>
                      <a:pt x="179414" y="164236"/>
                      <a:pt x="168612" y="164693"/>
                      <a:pt x="159249" y="1604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" name="Google Shape;92;p12"/>
              <p:cNvSpPr/>
              <p:nvPr/>
            </p:nvSpPr>
            <p:spPr>
              <a:xfrm>
                <a:off x="5182617" y="3320721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804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68" y="128234"/>
                      <a:pt x="106148" y="128653"/>
                      <a:pt x="96804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" name="Google Shape;93;p12"/>
              <p:cNvSpPr/>
              <p:nvPr/>
            </p:nvSpPr>
            <p:spPr>
              <a:xfrm>
                <a:off x="5312634" y="3395587"/>
                <a:ext cx="220563" cy="12754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548" extrusionOk="0">
                    <a:moveTo>
                      <a:pt x="96709" y="12456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6141" y="123424"/>
                    </a:lnTo>
                    <a:cubicBezTo>
                      <a:pt x="117073" y="128491"/>
                      <a:pt x="106138" y="128910"/>
                      <a:pt x="96709" y="12456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" name="Google Shape;94;p12"/>
              <p:cNvSpPr/>
              <p:nvPr/>
            </p:nvSpPr>
            <p:spPr>
              <a:xfrm>
                <a:off x="5442650" y="3470843"/>
                <a:ext cx="220563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0" extrusionOk="0">
                    <a:moveTo>
                      <a:pt x="96709" y="124368"/>
                    </a:moveTo>
                    <a:lnTo>
                      <a:pt x="5078" y="71504"/>
                    </a:lnTo>
                    <a:cubicBezTo>
                      <a:pt x="-2447" y="67123"/>
                      <a:pt x="-1494" y="59598"/>
                      <a:pt x="7174" y="54645"/>
                    </a:cubicBezTo>
                    <a:lnTo>
                      <a:pt x="94613" y="4163"/>
                    </a:lnTo>
                    <a:cubicBezTo>
                      <a:pt x="103595" y="-914"/>
                      <a:pt x="114473" y="-1371"/>
                      <a:pt x="123855" y="2924"/>
                    </a:cubicBezTo>
                    <a:lnTo>
                      <a:pt x="215485" y="55883"/>
                    </a:lnTo>
                    <a:cubicBezTo>
                      <a:pt x="223010" y="60170"/>
                      <a:pt x="222058" y="67694"/>
                      <a:pt x="213390" y="72647"/>
                    </a:cubicBezTo>
                    <a:lnTo>
                      <a:pt x="125950" y="123225"/>
                    </a:lnTo>
                    <a:cubicBezTo>
                      <a:pt x="116940" y="128226"/>
                      <a:pt x="106081" y="128645"/>
                      <a:pt x="96709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" name="Google Shape;95;p12"/>
              <p:cNvSpPr/>
              <p:nvPr/>
            </p:nvSpPr>
            <p:spPr>
              <a:xfrm>
                <a:off x="5572666" y="3545935"/>
                <a:ext cx="220563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64" extrusionOk="0">
                    <a:moveTo>
                      <a:pt x="96709" y="124333"/>
                    </a:moveTo>
                    <a:lnTo>
                      <a:pt x="5078" y="71469"/>
                    </a:lnTo>
                    <a:cubicBezTo>
                      <a:pt x="-2447" y="67087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612"/>
                    </a:cubicBezTo>
                    <a:lnTo>
                      <a:pt x="125950" y="123190"/>
                    </a:lnTo>
                    <a:cubicBezTo>
                      <a:pt x="116940" y="128190"/>
                      <a:pt x="106081" y="128609"/>
                      <a:pt x="96709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" name="Google Shape;96;p12"/>
              <p:cNvSpPr/>
              <p:nvPr/>
            </p:nvSpPr>
            <p:spPr>
              <a:xfrm>
                <a:off x="5701635" y="3620377"/>
                <a:ext cx="220563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0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138"/>
                    </a:lnTo>
                    <a:cubicBezTo>
                      <a:pt x="116968" y="128215"/>
                      <a:pt x="106091" y="12867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" name="Google Shape;97;p12"/>
              <p:cNvSpPr/>
              <p:nvPr/>
            </p:nvSpPr>
            <p:spPr>
              <a:xfrm>
                <a:off x="5831651" y="3695149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" name="Google Shape;98;p12"/>
              <p:cNvSpPr/>
              <p:nvPr/>
            </p:nvSpPr>
            <p:spPr>
              <a:xfrm>
                <a:off x="5961667" y="3770491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" name="Google Shape;99;p12"/>
              <p:cNvSpPr/>
              <p:nvPr/>
            </p:nvSpPr>
            <p:spPr>
              <a:xfrm>
                <a:off x="6091683" y="3845548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5"/>
                      <a:pt x="114416" y="-1345"/>
                      <a:pt x="123760" y="2932"/>
                    </a:cubicBezTo>
                    <a:lnTo>
                      <a:pt x="215486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" name="Google Shape;100;p12"/>
              <p:cNvSpPr/>
              <p:nvPr/>
            </p:nvSpPr>
            <p:spPr>
              <a:xfrm>
                <a:off x="6221700" y="3920605"/>
                <a:ext cx="220524" cy="127307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307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5"/>
                      <a:pt x="114416" y="-1345"/>
                      <a:pt x="123760" y="2932"/>
                    </a:cubicBezTo>
                    <a:lnTo>
                      <a:pt x="215485" y="55891"/>
                    </a:lnTo>
                    <a:cubicBezTo>
                      <a:pt x="222915" y="60177"/>
                      <a:pt x="222058" y="67702"/>
                      <a:pt x="213390" y="72655"/>
                    </a:cubicBezTo>
                    <a:lnTo>
                      <a:pt x="125855" y="123233"/>
                    </a:lnTo>
                    <a:cubicBezTo>
                      <a:pt x="116873" y="128234"/>
                      <a:pt x="106053" y="12865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" name="Google Shape;101;p12"/>
              <p:cNvSpPr/>
              <p:nvPr/>
            </p:nvSpPr>
            <p:spPr>
              <a:xfrm>
                <a:off x="6351691" y="3995706"/>
                <a:ext cx="220549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64" extrusionOk="0">
                    <a:moveTo>
                      <a:pt x="96733" y="124333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2082" y="67659"/>
                      <a:pt x="213414" y="72612"/>
                    </a:cubicBezTo>
                    <a:lnTo>
                      <a:pt x="125880" y="123190"/>
                    </a:lnTo>
                    <a:cubicBezTo>
                      <a:pt x="116898" y="128190"/>
                      <a:pt x="106077" y="128609"/>
                      <a:pt x="96733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" name="Google Shape;102;p12"/>
              <p:cNvSpPr/>
              <p:nvPr/>
            </p:nvSpPr>
            <p:spPr>
              <a:xfrm>
                <a:off x="6481517" y="4070763"/>
                <a:ext cx="220517" cy="127215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15" extrusionOk="0">
                    <a:moveTo>
                      <a:pt x="96924" y="124333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09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612"/>
                    </a:cubicBezTo>
                    <a:lnTo>
                      <a:pt x="125880" y="123190"/>
                    </a:lnTo>
                    <a:cubicBezTo>
                      <a:pt x="116955" y="128124"/>
                      <a:pt x="106210" y="128543"/>
                      <a:pt x="96924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" name="Google Shape;103;p12"/>
              <p:cNvSpPr/>
              <p:nvPr/>
            </p:nvSpPr>
            <p:spPr>
              <a:xfrm>
                <a:off x="6611724" y="4145820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10"/>
                    </a:cubicBezTo>
                    <a:lnTo>
                      <a:pt x="94637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79" y="123190"/>
                    </a:lnTo>
                    <a:cubicBezTo>
                      <a:pt x="116897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" name="Google Shape;104;p12"/>
              <p:cNvSpPr/>
              <p:nvPr/>
            </p:nvSpPr>
            <p:spPr>
              <a:xfrm>
                <a:off x="4990117" y="3209572"/>
                <a:ext cx="283047" cy="163399"/>
              </a:xfrm>
              <a:custGeom>
                <a:avLst/>
                <a:gdLst/>
                <a:ahLst/>
                <a:cxnLst/>
                <a:rect l="l" t="t" r="r" b="b"/>
                <a:pathLst>
                  <a:path w="283047" h="163399" extrusionOk="0">
                    <a:moveTo>
                      <a:pt x="159288" y="160468"/>
                    </a:moveTo>
                    <a:lnTo>
                      <a:pt x="5078" y="71504"/>
                    </a:lnTo>
                    <a:cubicBezTo>
                      <a:pt x="-2447" y="67123"/>
                      <a:pt x="-1494" y="59598"/>
                      <a:pt x="7174" y="54645"/>
                    </a:cubicBezTo>
                    <a:lnTo>
                      <a:pt x="94613" y="4163"/>
                    </a:lnTo>
                    <a:cubicBezTo>
                      <a:pt x="103595" y="-914"/>
                      <a:pt x="114473" y="-1371"/>
                      <a:pt x="123855" y="2924"/>
                    </a:cubicBezTo>
                    <a:lnTo>
                      <a:pt x="277969" y="91888"/>
                    </a:lnTo>
                    <a:cubicBezTo>
                      <a:pt x="285494" y="96269"/>
                      <a:pt x="284542" y="103794"/>
                      <a:pt x="275874" y="108747"/>
                    </a:cubicBezTo>
                    <a:lnTo>
                      <a:pt x="188434" y="159325"/>
                    </a:lnTo>
                    <a:cubicBezTo>
                      <a:pt x="179452" y="164325"/>
                      <a:pt x="168632" y="164745"/>
                      <a:pt x="159288" y="1604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" name="Google Shape;105;p12"/>
              <p:cNvSpPr/>
              <p:nvPr/>
            </p:nvSpPr>
            <p:spPr>
              <a:xfrm>
                <a:off x="6648640" y="4220618"/>
                <a:ext cx="313122" cy="199558"/>
              </a:xfrm>
              <a:custGeom>
                <a:avLst/>
                <a:gdLst/>
                <a:ahLst/>
                <a:cxnLst/>
                <a:rect l="l" t="t" r="r" b="b"/>
                <a:pathLst>
                  <a:path w="313122" h="199558" extrusionOk="0">
                    <a:moveTo>
                      <a:pt x="307467" y="56107"/>
                    </a:moveTo>
                    <a:lnTo>
                      <a:pt x="215836" y="3243"/>
                    </a:lnTo>
                    <a:cubicBezTo>
                      <a:pt x="207274" y="-1081"/>
                      <a:pt x="197158" y="-1081"/>
                      <a:pt x="188595" y="3243"/>
                    </a:cubicBezTo>
                    <a:lnTo>
                      <a:pt x="96107" y="56107"/>
                    </a:lnTo>
                    <a:cubicBezTo>
                      <a:pt x="91764" y="57564"/>
                      <a:pt x="89430" y="62260"/>
                      <a:pt x="90878" y="66594"/>
                    </a:cubicBezTo>
                    <a:cubicBezTo>
                      <a:pt x="91707" y="69061"/>
                      <a:pt x="93640" y="70994"/>
                      <a:pt x="96107" y="71823"/>
                    </a:cubicBezTo>
                    <a:lnTo>
                      <a:pt x="103442" y="76014"/>
                    </a:lnTo>
                    <a:cubicBezTo>
                      <a:pt x="107442" y="77329"/>
                      <a:pt x="109614" y="81634"/>
                      <a:pt x="108299" y="85635"/>
                    </a:cubicBezTo>
                    <a:cubicBezTo>
                      <a:pt x="107547" y="87930"/>
                      <a:pt x="105737" y="89740"/>
                      <a:pt x="103442" y="90492"/>
                    </a:cubicBezTo>
                    <a:lnTo>
                      <a:pt x="5715" y="146880"/>
                    </a:lnTo>
                    <a:cubicBezTo>
                      <a:pt x="-1905" y="151262"/>
                      <a:pt x="-1905" y="158310"/>
                      <a:pt x="5715" y="162596"/>
                    </a:cubicBezTo>
                    <a:lnTo>
                      <a:pt x="64103" y="196315"/>
                    </a:lnTo>
                    <a:cubicBezTo>
                      <a:pt x="72666" y="200639"/>
                      <a:pt x="82782" y="200639"/>
                      <a:pt x="91345" y="196315"/>
                    </a:cubicBezTo>
                    <a:lnTo>
                      <a:pt x="182690" y="143546"/>
                    </a:lnTo>
                    <a:lnTo>
                      <a:pt x="201740" y="132593"/>
                    </a:lnTo>
                    <a:lnTo>
                      <a:pt x="215360" y="124782"/>
                    </a:lnTo>
                    <a:lnTo>
                      <a:pt x="229076" y="116877"/>
                    </a:lnTo>
                    <a:lnTo>
                      <a:pt x="307848" y="71347"/>
                    </a:lnTo>
                    <a:cubicBezTo>
                      <a:pt x="314896" y="67061"/>
                      <a:pt x="314992" y="60108"/>
                      <a:pt x="307467" y="5610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" name="Google Shape;106;p12"/>
              <p:cNvSpPr/>
              <p:nvPr/>
            </p:nvSpPr>
            <p:spPr>
              <a:xfrm>
                <a:off x="4613284" y="3427765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2"/>
                    </a:moveTo>
                    <a:lnTo>
                      <a:pt x="5007" y="71433"/>
                    </a:lnTo>
                    <a:cubicBezTo>
                      <a:pt x="-2422" y="67147"/>
                      <a:pt x="-1470" y="59623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3"/>
                    </a:cubicBezTo>
                    <a:lnTo>
                      <a:pt x="215510" y="55812"/>
                    </a:lnTo>
                    <a:cubicBezTo>
                      <a:pt x="222939" y="60194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3"/>
                      <a:pt x="106096" y="128641"/>
                      <a:pt x="96733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" name="Google Shape;107;p12"/>
              <p:cNvSpPr/>
              <p:nvPr/>
            </p:nvSpPr>
            <p:spPr>
              <a:xfrm>
                <a:off x="4742658" y="3502501"/>
                <a:ext cx="220563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1" extrusionOk="0">
                    <a:moveTo>
                      <a:pt x="96709" y="124428"/>
                    </a:moveTo>
                    <a:lnTo>
                      <a:pt x="5078" y="71469"/>
                    </a:lnTo>
                    <a:cubicBezTo>
                      <a:pt x="-2447" y="67087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950" y="123190"/>
                    </a:lnTo>
                    <a:cubicBezTo>
                      <a:pt x="116940" y="128171"/>
                      <a:pt x="106110" y="128628"/>
                      <a:pt x="9670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" name="Google Shape;108;p12"/>
              <p:cNvSpPr/>
              <p:nvPr/>
            </p:nvSpPr>
            <p:spPr>
              <a:xfrm>
                <a:off x="4871721" y="3577213"/>
                <a:ext cx="220563" cy="127189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189" extrusionOk="0">
                    <a:moveTo>
                      <a:pt x="97090" y="124392"/>
                    </a:moveTo>
                    <a:lnTo>
                      <a:pt x="5078" y="71433"/>
                    </a:lnTo>
                    <a:cubicBezTo>
                      <a:pt x="-2447" y="67147"/>
                      <a:pt x="-1494" y="59623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3"/>
                    </a:cubicBezTo>
                    <a:lnTo>
                      <a:pt x="215485" y="55813"/>
                    </a:lnTo>
                    <a:cubicBezTo>
                      <a:pt x="223010" y="60099"/>
                      <a:pt x="222058" y="67719"/>
                      <a:pt x="213390" y="72672"/>
                    </a:cubicBezTo>
                    <a:lnTo>
                      <a:pt x="125950" y="123154"/>
                    </a:lnTo>
                    <a:cubicBezTo>
                      <a:pt x="117054" y="128060"/>
                      <a:pt x="106376" y="128517"/>
                      <a:pt x="97090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" name="Google Shape;109;p12"/>
              <p:cNvSpPr/>
              <p:nvPr/>
            </p:nvSpPr>
            <p:spPr>
              <a:xfrm>
                <a:off x="5974216" y="4213507"/>
                <a:ext cx="220549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300" extrusionOk="0">
                    <a:moveTo>
                      <a:pt x="96733" y="124368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8" y="4162"/>
                    </a:lnTo>
                    <a:cubicBezTo>
                      <a:pt x="103591" y="-914"/>
                      <a:pt x="114430" y="-1371"/>
                      <a:pt x="123784" y="2924"/>
                    </a:cubicBezTo>
                    <a:lnTo>
                      <a:pt x="215510" y="55883"/>
                    </a:lnTo>
                    <a:cubicBezTo>
                      <a:pt x="222939" y="60170"/>
                      <a:pt x="222082" y="67694"/>
                      <a:pt x="213414" y="72647"/>
                    </a:cubicBezTo>
                    <a:lnTo>
                      <a:pt x="125879" y="123225"/>
                    </a:lnTo>
                    <a:cubicBezTo>
                      <a:pt x="116897" y="128226"/>
                      <a:pt x="106077" y="128645"/>
                      <a:pt x="96733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" name="Google Shape;110;p12"/>
              <p:cNvSpPr/>
              <p:nvPr/>
            </p:nvSpPr>
            <p:spPr>
              <a:xfrm>
                <a:off x="6104041" y="4288254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2"/>
                    </a:moveTo>
                    <a:lnTo>
                      <a:pt x="5007" y="71433"/>
                    </a:lnTo>
                    <a:cubicBezTo>
                      <a:pt x="-2422" y="67147"/>
                      <a:pt x="-1470" y="59622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4"/>
                    </a:cubicBezTo>
                    <a:lnTo>
                      <a:pt x="215510" y="55813"/>
                    </a:lnTo>
                    <a:cubicBezTo>
                      <a:pt x="222939" y="60099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6" y="128183"/>
                      <a:pt x="106096" y="128641"/>
                      <a:pt x="96733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" name="Google Shape;111;p12"/>
              <p:cNvSpPr/>
              <p:nvPr/>
            </p:nvSpPr>
            <p:spPr>
              <a:xfrm>
                <a:off x="6233034" y="4362946"/>
                <a:ext cx="220563" cy="12735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51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6"/>
                      <a:pt x="114482" y="-1344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328"/>
                    </a:lnTo>
                    <a:cubicBezTo>
                      <a:pt x="116920" y="128300"/>
                      <a:pt x="106072" y="128681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" name="Google Shape;112;p12"/>
              <p:cNvSpPr/>
              <p:nvPr/>
            </p:nvSpPr>
            <p:spPr>
              <a:xfrm>
                <a:off x="6362479" y="4438082"/>
                <a:ext cx="220563" cy="127246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46" extrusionOk="0">
                    <a:moveTo>
                      <a:pt x="96709" y="124393"/>
                    </a:moveTo>
                    <a:lnTo>
                      <a:pt x="5078" y="71434"/>
                    </a:lnTo>
                    <a:cubicBezTo>
                      <a:pt x="-2447" y="67147"/>
                      <a:pt x="-1494" y="59623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3"/>
                    </a:cubicBezTo>
                    <a:lnTo>
                      <a:pt x="215485" y="55812"/>
                    </a:lnTo>
                    <a:cubicBezTo>
                      <a:pt x="223010" y="60099"/>
                      <a:pt x="222058" y="67624"/>
                      <a:pt x="213390" y="72672"/>
                    </a:cubicBezTo>
                    <a:lnTo>
                      <a:pt x="125950" y="123154"/>
                    </a:lnTo>
                    <a:cubicBezTo>
                      <a:pt x="116940" y="128136"/>
                      <a:pt x="106110" y="128593"/>
                      <a:pt x="96709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" name="Google Shape;113;p12"/>
              <p:cNvSpPr/>
              <p:nvPr/>
            </p:nvSpPr>
            <p:spPr>
              <a:xfrm>
                <a:off x="5001523" y="3651913"/>
                <a:ext cx="253854" cy="146540"/>
              </a:xfrm>
              <a:custGeom>
                <a:avLst/>
                <a:gdLst/>
                <a:ahLst/>
                <a:cxnLst/>
                <a:rect l="l" t="t" r="r" b="b"/>
                <a:pathLst>
                  <a:path w="253854" h="146540" extrusionOk="0">
                    <a:moveTo>
                      <a:pt x="130071" y="143609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8" y="4163"/>
                    </a:lnTo>
                    <a:cubicBezTo>
                      <a:pt x="103591" y="-914"/>
                      <a:pt x="114431" y="-1371"/>
                      <a:pt x="123784" y="2924"/>
                    </a:cubicBezTo>
                    <a:lnTo>
                      <a:pt x="248847" y="75124"/>
                    </a:lnTo>
                    <a:cubicBezTo>
                      <a:pt x="256277" y="79410"/>
                      <a:pt x="255324" y="86935"/>
                      <a:pt x="246752" y="91888"/>
                    </a:cubicBezTo>
                    <a:lnTo>
                      <a:pt x="159217" y="142465"/>
                    </a:lnTo>
                    <a:cubicBezTo>
                      <a:pt x="150235" y="147466"/>
                      <a:pt x="139415" y="147885"/>
                      <a:pt x="130071" y="143609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" name="Google Shape;114;p12"/>
              <p:cNvSpPr/>
              <p:nvPr/>
            </p:nvSpPr>
            <p:spPr>
              <a:xfrm>
                <a:off x="5811458" y="4119562"/>
                <a:ext cx="253901" cy="146525"/>
              </a:xfrm>
              <a:custGeom>
                <a:avLst/>
                <a:gdLst/>
                <a:ahLst/>
                <a:cxnLst/>
                <a:rect l="l" t="t" r="r" b="b"/>
                <a:pathLst>
                  <a:path w="253901" h="146525" extrusionOk="0">
                    <a:moveTo>
                      <a:pt x="130046" y="143637"/>
                    </a:moveTo>
                    <a:lnTo>
                      <a:pt x="5078" y="71437"/>
                    </a:lnTo>
                    <a:cubicBezTo>
                      <a:pt x="-2447" y="67151"/>
                      <a:pt x="-1494" y="59626"/>
                      <a:pt x="7174" y="54578"/>
                    </a:cubicBezTo>
                    <a:lnTo>
                      <a:pt x="94613" y="4096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48823" y="75057"/>
                    </a:lnTo>
                    <a:cubicBezTo>
                      <a:pt x="256348" y="79343"/>
                      <a:pt x="255395" y="86963"/>
                      <a:pt x="246727" y="91916"/>
                    </a:cubicBezTo>
                    <a:lnTo>
                      <a:pt x="159288" y="142399"/>
                    </a:lnTo>
                    <a:cubicBezTo>
                      <a:pt x="150287" y="147428"/>
                      <a:pt x="139438" y="147885"/>
                      <a:pt x="130046" y="14363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" name="Google Shape;115;p12"/>
              <p:cNvSpPr/>
              <p:nvPr/>
            </p:nvSpPr>
            <p:spPr>
              <a:xfrm>
                <a:off x="5164178" y="3745900"/>
                <a:ext cx="738494" cy="426244"/>
              </a:xfrm>
              <a:custGeom>
                <a:avLst/>
                <a:gdLst/>
                <a:ahLst/>
                <a:cxnLst/>
                <a:rect l="l" t="t" r="r" b="b"/>
                <a:pathLst>
                  <a:path w="738494" h="426244" extrusionOk="0">
                    <a:moveTo>
                      <a:pt x="614639" y="423287"/>
                    </a:moveTo>
                    <a:lnTo>
                      <a:pt x="5039" y="71433"/>
                    </a:lnTo>
                    <a:cubicBezTo>
                      <a:pt x="-2390" y="67147"/>
                      <a:pt x="-1533" y="59622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4"/>
                    </a:cubicBezTo>
                    <a:lnTo>
                      <a:pt x="733416" y="354802"/>
                    </a:lnTo>
                    <a:cubicBezTo>
                      <a:pt x="740941" y="359089"/>
                      <a:pt x="739989" y="366613"/>
                      <a:pt x="731321" y="371566"/>
                    </a:cubicBezTo>
                    <a:lnTo>
                      <a:pt x="643881" y="422144"/>
                    </a:lnTo>
                    <a:cubicBezTo>
                      <a:pt x="634880" y="427173"/>
                      <a:pt x="624012" y="427602"/>
                      <a:pt x="614639" y="42328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" name="Google Shape;116;p12"/>
              <p:cNvSpPr/>
              <p:nvPr/>
            </p:nvSpPr>
            <p:spPr>
              <a:xfrm>
                <a:off x="5092169" y="3413764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392"/>
                    </a:moveTo>
                    <a:lnTo>
                      <a:pt x="5039" y="71433"/>
                    </a:lnTo>
                    <a:cubicBezTo>
                      <a:pt x="-2390" y="67147"/>
                      <a:pt x="-1533" y="59623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3"/>
                    </a:cubicBezTo>
                    <a:lnTo>
                      <a:pt x="215447" y="55812"/>
                    </a:lnTo>
                    <a:cubicBezTo>
                      <a:pt x="222972" y="60099"/>
                      <a:pt x="222019" y="67719"/>
                      <a:pt x="213351" y="72672"/>
                    </a:cubicBezTo>
                    <a:lnTo>
                      <a:pt x="125912" y="123154"/>
                    </a:lnTo>
                    <a:cubicBezTo>
                      <a:pt x="116949" y="128183"/>
                      <a:pt x="106128" y="128641"/>
                      <a:pt x="96765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" name="Google Shape;117;p12"/>
              <p:cNvSpPr/>
              <p:nvPr/>
            </p:nvSpPr>
            <p:spPr>
              <a:xfrm>
                <a:off x="5221804" y="3488595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428"/>
                    </a:moveTo>
                    <a:lnTo>
                      <a:pt x="5039" y="71469"/>
                    </a:lnTo>
                    <a:cubicBezTo>
                      <a:pt x="-2390" y="67183"/>
                      <a:pt x="-1533" y="59563"/>
                      <a:pt x="7135" y="54610"/>
                    </a:cubicBezTo>
                    <a:lnTo>
                      <a:pt x="94670" y="4127"/>
                    </a:lnTo>
                    <a:cubicBezTo>
                      <a:pt x="103633" y="-902"/>
                      <a:pt x="114453" y="-1359"/>
                      <a:pt x="123816" y="2889"/>
                    </a:cubicBezTo>
                    <a:lnTo>
                      <a:pt x="215447" y="55848"/>
                    </a:lnTo>
                    <a:cubicBezTo>
                      <a:pt x="222972" y="60134"/>
                      <a:pt x="222019" y="67659"/>
                      <a:pt x="213351" y="72707"/>
                    </a:cubicBezTo>
                    <a:lnTo>
                      <a:pt x="125912" y="123190"/>
                    </a:lnTo>
                    <a:cubicBezTo>
                      <a:pt x="116930" y="128171"/>
                      <a:pt x="106128" y="128628"/>
                      <a:pt x="96765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" name="Google Shape;118;p12"/>
              <p:cNvSpPr/>
              <p:nvPr/>
            </p:nvSpPr>
            <p:spPr>
              <a:xfrm>
                <a:off x="5351534" y="3563461"/>
                <a:ext cx="220549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64" extrusionOk="0">
                    <a:moveTo>
                      <a:pt x="96765" y="124333"/>
                    </a:moveTo>
                    <a:lnTo>
                      <a:pt x="5039" y="71469"/>
                    </a:lnTo>
                    <a:cubicBezTo>
                      <a:pt x="-2390" y="67087"/>
                      <a:pt x="-1533" y="59563"/>
                      <a:pt x="7135" y="54610"/>
                    </a:cubicBezTo>
                    <a:lnTo>
                      <a:pt x="94670" y="4127"/>
                    </a:lnTo>
                    <a:cubicBezTo>
                      <a:pt x="103633" y="-902"/>
                      <a:pt x="114453" y="-1359"/>
                      <a:pt x="123816" y="2889"/>
                    </a:cubicBezTo>
                    <a:lnTo>
                      <a:pt x="215542" y="55848"/>
                    </a:lnTo>
                    <a:cubicBezTo>
                      <a:pt x="222972" y="60134"/>
                      <a:pt x="222019" y="67659"/>
                      <a:pt x="213447" y="72707"/>
                    </a:cubicBezTo>
                    <a:lnTo>
                      <a:pt x="125912" y="123190"/>
                    </a:lnTo>
                    <a:cubicBezTo>
                      <a:pt x="116930" y="128190"/>
                      <a:pt x="106109" y="128609"/>
                      <a:pt x="96765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" name="Google Shape;119;p12"/>
              <p:cNvSpPr/>
              <p:nvPr/>
            </p:nvSpPr>
            <p:spPr>
              <a:xfrm>
                <a:off x="5481392" y="3638284"/>
                <a:ext cx="220517" cy="127225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25" extrusionOk="0">
                    <a:moveTo>
                      <a:pt x="96447" y="124090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8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6774" y="128234"/>
                      <a:pt x="105830" y="128557"/>
                      <a:pt x="96447" y="124090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" name="Google Shape;120;p12"/>
              <p:cNvSpPr/>
              <p:nvPr/>
            </p:nvSpPr>
            <p:spPr>
              <a:xfrm>
                <a:off x="5610742" y="3713151"/>
                <a:ext cx="220517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64" extrusionOk="0">
                    <a:moveTo>
                      <a:pt x="96733" y="124376"/>
                    </a:moveTo>
                    <a:lnTo>
                      <a:pt x="5007" y="71417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6"/>
                      <a:pt x="114440" y="-1344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7"/>
                      <a:pt x="221987" y="67702"/>
                      <a:pt x="213414" y="72655"/>
                    </a:cubicBezTo>
                    <a:lnTo>
                      <a:pt x="125880" y="123138"/>
                    </a:lnTo>
                    <a:cubicBezTo>
                      <a:pt x="116917" y="128167"/>
                      <a:pt x="106096" y="128624"/>
                      <a:pt x="96733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" name="Google Shape;121;p12"/>
              <p:cNvSpPr/>
              <p:nvPr/>
            </p:nvSpPr>
            <p:spPr>
              <a:xfrm>
                <a:off x="5740377" y="3788001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3"/>
                    </a:moveTo>
                    <a:lnTo>
                      <a:pt x="5007" y="71434"/>
                    </a:lnTo>
                    <a:cubicBezTo>
                      <a:pt x="-2422" y="67147"/>
                      <a:pt x="-1470" y="59623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3"/>
                    </a:cubicBezTo>
                    <a:lnTo>
                      <a:pt x="215510" y="55812"/>
                    </a:lnTo>
                    <a:cubicBezTo>
                      <a:pt x="222939" y="60099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4"/>
                      <a:pt x="106096" y="128641"/>
                      <a:pt x="96733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" name="Google Shape;122;p12"/>
              <p:cNvSpPr/>
              <p:nvPr/>
            </p:nvSpPr>
            <p:spPr>
              <a:xfrm>
                <a:off x="5870012" y="3862832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183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907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" name="Google Shape;123;p12"/>
              <p:cNvSpPr/>
              <p:nvPr/>
            </p:nvSpPr>
            <p:spPr>
              <a:xfrm>
                <a:off x="5999266" y="3937698"/>
                <a:ext cx="220549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2082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898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" name="Google Shape;124;p12"/>
              <p:cNvSpPr/>
              <p:nvPr/>
            </p:nvSpPr>
            <p:spPr>
              <a:xfrm>
                <a:off x="6129021" y="4012522"/>
                <a:ext cx="220524" cy="127237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37" extrusionOk="0">
                    <a:moveTo>
                      <a:pt x="96994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5"/>
                      <a:pt x="114416" y="-1345"/>
                      <a:pt x="123760" y="2932"/>
                    </a:cubicBezTo>
                    <a:lnTo>
                      <a:pt x="215485" y="55796"/>
                    </a:lnTo>
                    <a:cubicBezTo>
                      <a:pt x="222915" y="60177"/>
                      <a:pt x="222058" y="67702"/>
                      <a:pt x="213390" y="72655"/>
                    </a:cubicBezTo>
                    <a:lnTo>
                      <a:pt x="125855" y="123233"/>
                    </a:lnTo>
                    <a:cubicBezTo>
                      <a:pt x="116949" y="128138"/>
                      <a:pt x="106262" y="128557"/>
                      <a:pt x="96994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" name="Google Shape;125;p12"/>
              <p:cNvSpPr/>
              <p:nvPr/>
            </p:nvSpPr>
            <p:spPr>
              <a:xfrm>
                <a:off x="6258942" y="4087388"/>
                <a:ext cx="220563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0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7" y="67131"/>
                      <a:pt x="-1494" y="59606"/>
                      <a:pt x="7173" y="54653"/>
                    </a:cubicBezTo>
                    <a:lnTo>
                      <a:pt x="94613" y="4075"/>
                    </a:lnTo>
                    <a:cubicBezTo>
                      <a:pt x="103595" y="-925"/>
                      <a:pt x="114415" y="-1345"/>
                      <a:pt x="123760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138"/>
                    </a:lnTo>
                    <a:cubicBezTo>
                      <a:pt x="116968" y="128215"/>
                      <a:pt x="106091" y="12867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" name="Google Shape;126;p12"/>
              <p:cNvSpPr/>
              <p:nvPr/>
            </p:nvSpPr>
            <p:spPr>
              <a:xfrm>
                <a:off x="6388578" y="4161853"/>
                <a:ext cx="220563" cy="127285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5" extrusionOk="0">
                    <a:moveTo>
                      <a:pt x="96709" y="124396"/>
                    </a:moveTo>
                    <a:lnTo>
                      <a:pt x="5078" y="71437"/>
                    </a:lnTo>
                    <a:cubicBezTo>
                      <a:pt x="-2447" y="67151"/>
                      <a:pt x="-1494" y="59627"/>
                      <a:pt x="7174" y="54578"/>
                    </a:cubicBezTo>
                    <a:lnTo>
                      <a:pt x="94613" y="4096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15485" y="55816"/>
                    </a:lnTo>
                    <a:cubicBezTo>
                      <a:pt x="223010" y="60103"/>
                      <a:pt x="222058" y="67723"/>
                      <a:pt x="213390" y="72676"/>
                    </a:cubicBezTo>
                    <a:lnTo>
                      <a:pt x="125950" y="123158"/>
                    </a:lnTo>
                    <a:cubicBezTo>
                      <a:pt x="116949" y="128187"/>
                      <a:pt x="106100" y="128645"/>
                      <a:pt x="96709" y="12439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" name="Google Shape;127;p12"/>
              <p:cNvSpPr/>
              <p:nvPr/>
            </p:nvSpPr>
            <p:spPr>
              <a:xfrm>
                <a:off x="6518213" y="4237101"/>
                <a:ext cx="221039" cy="127370"/>
              </a:xfrm>
              <a:custGeom>
                <a:avLst/>
                <a:gdLst/>
                <a:ahLst/>
                <a:cxnLst/>
                <a:rect l="l" t="t" r="r" b="b"/>
                <a:pathLst>
                  <a:path w="221039" h="127370" extrusionOk="0">
                    <a:moveTo>
                      <a:pt x="96709" y="124396"/>
                    </a:moveTo>
                    <a:lnTo>
                      <a:pt x="5078" y="71437"/>
                    </a:lnTo>
                    <a:cubicBezTo>
                      <a:pt x="-2447" y="67151"/>
                      <a:pt x="-1494" y="59626"/>
                      <a:pt x="7173" y="54578"/>
                    </a:cubicBezTo>
                    <a:lnTo>
                      <a:pt x="94613" y="4095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15962" y="55816"/>
                    </a:lnTo>
                    <a:cubicBezTo>
                      <a:pt x="223486" y="60103"/>
                      <a:pt x="222534" y="67627"/>
                      <a:pt x="213866" y="72676"/>
                    </a:cubicBezTo>
                    <a:lnTo>
                      <a:pt x="126427" y="123158"/>
                    </a:lnTo>
                    <a:cubicBezTo>
                      <a:pt x="117292" y="128302"/>
                      <a:pt x="106243" y="128759"/>
                      <a:pt x="96709" y="12439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" name="Google Shape;128;p12"/>
              <p:cNvSpPr/>
              <p:nvPr/>
            </p:nvSpPr>
            <p:spPr>
              <a:xfrm>
                <a:off x="4864578" y="3282378"/>
                <a:ext cx="318480" cy="183800"/>
              </a:xfrm>
              <a:custGeom>
                <a:avLst/>
                <a:gdLst/>
                <a:ahLst/>
                <a:cxnLst/>
                <a:rect l="l" t="t" r="r" b="b"/>
                <a:pathLst>
                  <a:path w="318480" h="183800" extrusionOk="0">
                    <a:moveTo>
                      <a:pt x="194721" y="180911"/>
                    </a:moveTo>
                    <a:lnTo>
                      <a:pt x="5078" y="71469"/>
                    </a:lnTo>
                    <a:cubicBezTo>
                      <a:pt x="-2447" y="67087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313402" y="112331"/>
                    </a:lnTo>
                    <a:cubicBezTo>
                      <a:pt x="320927" y="116713"/>
                      <a:pt x="319975" y="124237"/>
                      <a:pt x="311307" y="129190"/>
                    </a:cubicBezTo>
                    <a:lnTo>
                      <a:pt x="223867" y="179673"/>
                    </a:lnTo>
                    <a:cubicBezTo>
                      <a:pt x="214904" y="184702"/>
                      <a:pt x="204084" y="185159"/>
                      <a:pt x="194721" y="180911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" name="Google Shape;129;p12"/>
              <p:cNvSpPr/>
              <p:nvPr/>
            </p:nvSpPr>
            <p:spPr>
              <a:xfrm>
                <a:off x="4902011" y="3449213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6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3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" name="Google Shape;130;p12"/>
              <p:cNvSpPr/>
              <p:nvPr/>
            </p:nvSpPr>
            <p:spPr>
              <a:xfrm>
                <a:off x="5031646" y="3523682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09" y="124393"/>
                    </a:moveTo>
                    <a:lnTo>
                      <a:pt x="5078" y="71434"/>
                    </a:lnTo>
                    <a:cubicBezTo>
                      <a:pt x="-2447" y="67147"/>
                      <a:pt x="-1494" y="59623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3"/>
                    </a:cubicBezTo>
                    <a:lnTo>
                      <a:pt x="215485" y="55812"/>
                    </a:lnTo>
                    <a:cubicBezTo>
                      <a:pt x="222915" y="60099"/>
                      <a:pt x="222058" y="67719"/>
                      <a:pt x="213390" y="72672"/>
                    </a:cubicBezTo>
                    <a:lnTo>
                      <a:pt x="125855" y="123154"/>
                    </a:lnTo>
                    <a:cubicBezTo>
                      <a:pt x="116892" y="128184"/>
                      <a:pt x="106072" y="128641"/>
                      <a:pt x="96709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" name="Google Shape;131;p12"/>
              <p:cNvSpPr/>
              <p:nvPr/>
            </p:nvSpPr>
            <p:spPr>
              <a:xfrm>
                <a:off x="5161066" y="3598894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183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898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" name="Google Shape;132;p12"/>
              <p:cNvSpPr/>
              <p:nvPr/>
            </p:nvSpPr>
            <p:spPr>
              <a:xfrm>
                <a:off x="5290892" y="3673717"/>
                <a:ext cx="220517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8" extrusionOk="0">
                    <a:moveTo>
                      <a:pt x="96733" y="124376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8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6897" y="128234"/>
                      <a:pt x="106077" y="128653"/>
                      <a:pt x="96733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" name="Google Shape;133;p12"/>
              <p:cNvSpPr/>
              <p:nvPr/>
            </p:nvSpPr>
            <p:spPr>
              <a:xfrm>
                <a:off x="5420495" y="3748758"/>
                <a:ext cx="220334" cy="127131"/>
              </a:xfrm>
              <a:custGeom>
                <a:avLst/>
                <a:gdLst/>
                <a:ahLst/>
                <a:cxnLst/>
                <a:rect l="l" t="t" r="r" b="b"/>
                <a:pathLst>
                  <a:path w="220334" h="127131" extrusionOk="0">
                    <a:moveTo>
                      <a:pt x="96765" y="124202"/>
                    </a:moveTo>
                    <a:lnTo>
                      <a:pt x="5039" y="71243"/>
                    </a:lnTo>
                    <a:cubicBezTo>
                      <a:pt x="-2390" y="66957"/>
                      <a:pt x="-1533" y="59432"/>
                      <a:pt x="7135" y="54384"/>
                    </a:cubicBezTo>
                    <a:lnTo>
                      <a:pt x="94479" y="4092"/>
                    </a:lnTo>
                    <a:cubicBezTo>
                      <a:pt x="103461" y="-890"/>
                      <a:pt x="114263" y="-1347"/>
                      <a:pt x="123626" y="2854"/>
                    </a:cubicBezTo>
                    <a:lnTo>
                      <a:pt x="215256" y="55813"/>
                    </a:lnTo>
                    <a:cubicBezTo>
                      <a:pt x="222781" y="60099"/>
                      <a:pt x="221828" y="67719"/>
                      <a:pt x="213161" y="72672"/>
                    </a:cubicBezTo>
                    <a:lnTo>
                      <a:pt x="125721" y="123154"/>
                    </a:lnTo>
                    <a:cubicBezTo>
                      <a:pt x="116777" y="128060"/>
                      <a:pt x="106043" y="128450"/>
                      <a:pt x="96765" y="12420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" name="Google Shape;134;p12"/>
              <p:cNvSpPr/>
              <p:nvPr/>
            </p:nvSpPr>
            <p:spPr>
              <a:xfrm>
                <a:off x="5550092" y="3823398"/>
                <a:ext cx="220563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1" extrusionOk="0">
                    <a:moveTo>
                      <a:pt x="96709" y="12442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950" y="123190"/>
                    </a:lnTo>
                    <a:cubicBezTo>
                      <a:pt x="116940" y="128171"/>
                      <a:pt x="106110" y="128628"/>
                      <a:pt x="9670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" name="Google Shape;135;p12"/>
              <p:cNvSpPr/>
              <p:nvPr/>
            </p:nvSpPr>
            <p:spPr>
              <a:xfrm>
                <a:off x="5679727" y="3898222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" name="Google Shape;136;p12"/>
              <p:cNvSpPr/>
              <p:nvPr/>
            </p:nvSpPr>
            <p:spPr>
              <a:xfrm>
                <a:off x="5809362" y="3973072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09" y="124392"/>
                    </a:moveTo>
                    <a:lnTo>
                      <a:pt x="5078" y="71433"/>
                    </a:lnTo>
                    <a:cubicBezTo>
                      <a:pt x="-2447" y="67147"/>
                      <a:pt x="-1494" y="59622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4"/>
                    </a:cubicBezTo>
                    <a:lnTo>
                      <a:pt x="215485" y="55813"/>
                    </a:lnTo>
                    <a:cubicBezTo>
                      <a:pt x="222915" y="60194"/>
                      <a:pt x="222058" y="67719"/>
                      <a:pt x="213390" y="72672"/>
                    </a:cubicBezTo>
                    <a:lnTo>
                      <a:pt x="125855" y="123154"/>
                    </a:lnTo>
                    <a:cubicBezTo>
                      <a:pt x="116892" y="128183"/>
                      <a:pt x="106072" y="128641"/>
                      <a:pt x="96709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" name="Google Shape;137;p12"/>
              <p:cNvSpPr/>
              <p:nvPr/>
            </p:nvSpPr>
            <p:spPr>
              <a:xfrm>
                <a:off x="5938592" y="4047903"/>
                <a:ext cx="220517" cy="126979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6979" extrusionOk="0">
                    <a:moveTo>
                      <a:pt x="97114" y="124047"/>
                    </a:moveTo>
                    <a:lnTo>
                      <a:pt x="5007" y="71469"/>
                    </a:lnTo>
                    <a:cubicBezTo>
                      <a:pt x="-2422" y="67183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945" y="127924"/>
                      <a:pt x="106315" y="128238"/>
                      <a:pt x="97114" y="12404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" name="Google Shape;138;p12"/>
              <p:cNvSpPr/>
              <p:nvPr/>
            </p:nvSpPr>
            <p:spPr>
              <a:xfrm>
                <a:off x="6068608" y="4122734"/>
                <a:ext cx="220517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0" extrusionOk="0">
                    <a:moveTo>
                      <a:pt x="96733" y="124368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8" y="4162"/>
                    </a:lnTo>
                    <a:cubicBezTo>
                      <a:pt x="103591" y="-914"/>
                      <a:pt x="114431" y="-1371"/>
                      <a:pt x="123784" y="2924"/>
                    </a:cubicBezTo>
                    <a:lnTo>
                      <a:pt x="215510" y="55883"/>
                    </a:lnTo>
                    <a:cubicBezTo>
                      <a:pt x="222939" y="60170"/>
                      <a:pt x="221987" y="67694"/>
                      <a:pt x="213414" y="72647"/>
                    </a:cubicBezTo>
                    <a:lnTo>
                      <a:pt x="125880" y="123225"/>
                    </a:lnTo>
                    <a:cubicBezTo>
                      <a:pt x="116898" y="128226"/>
                      <a:pt x="106077" y="128645"/>
                      <a:pt x="96733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" name="Google Shape;139;p12"/>
              <p:cNvSpPr/>
              <p:nvPr/>
            </p:nvSpPr>
            <p:spPr>
              <a:xfrm>
                <a:off x="6198212" y="4197576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393"/>
                    </a:moveTo>
                    <a:lnTo>
                      <a:pt x="5039" y="71434"/>
                    </a:lnTo>
                    <a:cubicBezTo>
                      <a:pt x="-2390" y="67147"/>
                      <a:pt x="-1533" y="59623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3"/>
                    </a:cubicBezTo>
                    <a:lnTo>
                      <a:pt x="215447" y="55812"/>
                    </a:lnTo>
                    <a:cubicBezTo>
                      <a:pt x="222972" y="60194"/>
                      <a:pt x="222019" y="67719"/>
                      <a:pt x="213351" y="72672"/>
                    </a:cubicBezTo>
                    <a:lnTo>
                      <a:pt x="125912" y="123154"/>
                    </a:lnTo>
                    <a:cubicBezTo>
                      <a:pt x="116949" y="128184"/>
                      <a:pt x="106128" y="128641"/>
                      <a:pt x="96765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" name="Google Shape;140;p12"/>
              <p:cNvSpPr/>
              <p:nvPr/>
            </p:nvSpPr>
            <p:spPr>
              <a:xfrm>
                <a:off x="6327808" y="4272442"/>
                <a:ext cx="380989" cy="219907"/>
              </a:xfrm>
              <a:custGeom>
                <a:avLst/>
                <a:gdLst/>
                <a:ahLst/>
                <a:cxnLst/>
                <a:rect l="l" t="t" r="r" b="b"/>
                <a:pathLst>
                  <a:path w="380989" h="219907" extrusionOk="0">
                    <a:moveTo>
                      <a:pt x="257205" y="216975"/>
                    </a:moveTo>
                    <a:lnTo>
                      <a:pt x="5078" y="71433"/>
                    </a:lnTo>
                    <a:cubicBezTo>
                      <a:pt x="-2447" y="67147"/>
                      <a:pt x="-1494" y="59622"/>
                      <a:pt x="7174" y="54574"/>
                    </a:cubicBezTo>
                    <a:lnTo>
                      <a:pt x="94613" y="4092"/>
                    </a:lnTo>
                    <a:cubicBezTo>
                      <a:pt x="103624" y="-890"/>
                      <a:pt x="114454" y="-1347"/>
                      <a:pt x="123855" y="2854"/>
                    </a:cubicBezTo>
                    <a:lnTo>
                      <a:pt x="375982" y="148396"/>
                    </a:lnTo>
                    <a:cubicBezTo>
                      <a:pt x="383411" y="152777"/>
                      <a:pt x="382459" y="160302"/>
                      <a:pt x="373886" y="165255"/>
                    </a:cubicBezTo>
                    <a:lnTo>
                      <a:pt x="286351" y="215832"/>
                    </a:lnTo>
                    <a:cubicBezTo>
                      <a:pt x="277369" y="220833"/>
                      <a:pt x="266549" y="221252"/>
                      <a:pt x="257205" y="216975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" name="Google Shape;141;p12"/>
              <p:cNvSpPr/>
              <p:nvPr/>
            </p:nvSpPr>
            <p:spPr>
              <a:xfrm>
                <a:off x="4739038" y="3355149"/>
                <a:ext cx="253901" cy="146525"/>
              </a:xfrm>
              <a:custGeom>
                <a:avLst/>
                <a:gdLst/>
                <a:ahLst/>
                <a:cxnLst/>
                <a:rect l="l" t="t" r="r" b="b"/>
                <a:pathLst>
                  <a:path w="253901" h="146525" extrusionOk="0">
                    <a:moveTo>
                      <a:pt x="130046" y="14366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48823" y="75088"/>
                    </a:lnTo>
                    <a:cubicBezTo>
                      <a:pt x="256348" y="79375"/>
                      <a:pt x="255395" y="86899"/>
                      <a:pt x="246727" y="91948"/>
                    </a:cubicBezTo>
                    <a:lnTo>
                      <a:pt x="159288" y="142430"/>
                    </a:lnTo>
                    <a:cubicBezTo>
                      <a:pt x="150277" y="147412"/>
                      <a:pt x="139447" y="147879"/>
                      <a:pt x="130046" y="1436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" name="Google Shape;142;p12"/>
              <p:cNvSpPr/>
              <p:nvPr/>
            </p:nvSpPr>
            <p:spPr>
              <a:xfrm>
                <a:off x="5246664" y="3087528"/>
                <a:ext cx="1926000" cy="1111651"/>
              </a:xfrm>
              <a:custGeom>
                <a:avLst/>
                <a:gdLst/>
                <a:ahLst/>
                <a:cxnLst/>
                <a:rect l="l" t="t" r="r" b="b"/>
                <a:pathLst>
                  <a:path w="1926000" h="1111651" extrusionOk="0">
                    <a:moveTo>
                      <a:pt x="1845936" y="1108805"/>
                    </a:moveTo>
                    <a:lnTo>
                      <a:pt x="5039" y="46196"/>
                    </a:lnTo>
                    <a:cubicBezTo>
                      <a:pt x="-2390" y="41910"/>
                      <a:pt x="-1533" y="34290"/>
                      <a:pt x="7135" y="29337"/>
                    </a:cubicBezTo>
                    <a:lnTo>
                      <a:pt x="50855" y="4096"/>
                    </a:lnTo>
                    <a:cubicBezTo>
                      <a:pt x="59865" y="-886"/>
                      <a:pt x="70695" y="-1353"/>
                      <a:pt x="80097" y="2857"/>
                    </a:cubicBezTo>
                    <a:lnTo>
                      <a:pt x="1920993" y="1065371"/>
                    </a:lnTo>
                    <a:cubicBezTo>
                      <a:pt x="1928423" y="1069658"/>
                      <a:pt x="1927470" y="1077182"/>
                      <a:pt x="1918898" y="1082230"/>
                    </a:cubicBezTo>
                    <a:lnTo>
                      <a:pt x="1875083" y="1107472"/>
                    </a:lnTo>
                    <a:cubicBezTo>
                      <a:pt x="1866129" y="1112529"/>
                      <a:pt x="1855309" y="1113025"/>
                      <a:pt x="1845936" y="1108805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" name="Google Shape;143;p12"/>
              <p:cNvSpPr/>
              <p:nvPr/>
            </p:nvSpPr>
            <p:spPr>
              <a:xfrm>
                <a:off x="4501288" y="3792632"/>
                <a:ext cx="1451798" cy="838156"/>
              </a:xfrm>
              <a:custGeom>
                <a:avLst/>
                <a:gdLst/>
                <a:ahLst/>
                <a:cxnLst/>
                <a:rect l="l" t="t" r="r" b="b"/>
                <a:pathLst>
                  <a:path w="1451798" h="838156" extrusionOk="0">
                    <a:moveTo>
                      <a:pt x="1450884" y="524573"/>
                    </a:moveTo>
                    <a:cubicBezTo>
                      <a:pt x="1448283" y="530298"/>
                      <a:pt x="1443816" y="534965"/>
                      <a:pt x="1438216" y="537813"/>
                    </a:cubicBezTo>
                    <a:lnTo>
                      <a:pt x="931581" y="830231"/>
                    </a:lnTo>
                    <a:cubicBezTo>
                      <a:pt x="914321" y="839889"/>
                      <a:pt x="893500" y="840766"/>
                      <a:pt x="875479" y="832612"/>
                    </a:cubicBezTo>
                    <a:lnTo>
                      <a:pt x="9751" y="332740"/>
                    </a:lnTo>
                    <a:cubicBezTo>
                      <a:pt x="5808" y="330683"/>
                      <a:pt x="2709" y="327311"/>
                      <a:pt x="988" y="323215"/>
                    </a:cubicBezTo>
                    <a:cubicBezTo>
                      <a:pt x="-2155" y="315595"/>
                      <a:pt x="2226" y="306641"/>
                      <a:pt x="13752" y="299974"/>
                    </a:cubicBezTo>
                    <a:lnTo>
                      <a:pt x="520387" y="7842"/>
                    </a:lnTo>
                    <a:cubicBezTo>
                      <a:pt x="537674" y="-1740"/>
                      <a:pt x="558477" y="-2588"/>
                      <a:pt x="576489" y="5556"/>
                    </a:cubicBezTo>
                    <a:lnTo>
                      <a:pt x="1442311" y="505428"/>
                    </a:lnTo>
                    <a:cubicBezTo>
                      <a:pt x="1449874" y="508438"/>
                      <a:pt x="1453675" y="516925"/>
                      <a:pt x="1450884" y="524573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" name="Google Shape;144;p12"/>
              <p:cNvSpPr/>
              <p:nvPr/>
            </p:nvSpPr>
            <p:spPr>
              <a:xfrm>
                <a:off x="4502277" y="3802740"/>
                <a:ext cx="1449895" cy="828048"/>
              </a:xfrm>
              <a:custGeom>
                <a:avLst/>
                <a:gdLst/>
                <a:ahLst/>
                <a:cxnLst/>
                <a:rect l="l" t="t" r="r" b="b"/>
                <a:pathLst>
                  <a:path w="1449895" h="828048" extrusionOk="0">
                    <a:moveTo>
                      <a:pt x="1449896" y="514465"/>
                    </a:moveTo>
                    <a:cubicBezTo>
                      <a:pt x="1447295" y="520190"/>
                      <a:pt x="1442828" y="524857"/>
                      <a:pt x="1437227" y="527705"/>
                    </a:cubicBezTo>
                    <a:lnTo>
                      <a:pt x="930593" y="820123"/>
                    </a:lnTo>
                    <a:cubicBezTo>
                      <a:pt x="913333" y="829781"/>
                      <a:pt x="892512" y="830657"/>
                      <a:pt x="874490" y="822504"/>
                    </a:cubicBezTo>
                    <a:lnTo>
                      <a:pt x="8763" y="322632"/>
                    </a:lnTo>
                    <a:cubicBezTo>
                      <a:pt x="4820" y="320575"/>
                      <a:pt x="1720" y="317203"/>
                      <a:pt x="0" y="313107"/>
                    </a:cubicBezTo>
                    <a:cubicBezTo>
                      <a:pt x="2669" y="307582"/>
                      <a:pt x="7089" y="303096"/>
                      <a:pt x="12573" y="300343"/>
                    </a:cubicBezTo>
                    <a:lnTo>
                      <a:pt x="519208" y="7926"/>
                    </a:lnTo>
                    <a:cubicBezTo>
                      <a:pt x="536467" y="-1732"/>
                      <a:pt x="557289" y="-2609"/>
                      <a:pt x="575310" y="5545"/>
                    </a:cubicBezTo>
                    <a:lnTo>
                      <a:pt x="1441323" y="505417"/>
                    </a:lnTo>
                    <a:cubicBezTo>
                      <a:pt x="1445095" y="507417"/>
                      <a:pt x="1448105" y="510598"/>
                      <a:pt x="1449896" y="514465"/>
                    </a:cubicBezTo>
                    <a:close/>
                  </a:path>
                </a:pathLst>
              </a:custGeom>
              <a:solidFill>
                <a:srgbClr val="C3C6D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" name="Google Shape;145;p12"/>
              <p:cNvSpPr/>
              <p:nvPr/>
            </p:nvSpPr>
            <p:spPr>
              <a:xfrm>
                <a:off x="5378291" y="2993528"/>
                <a:ext cx="1867947" cy="1123828"/>
              </a:xfrm>
              <a:custGeom>
                <a:avLst/>
                <a:gdLst/>
                <a:ahLst/>
                <a:cxnLst/>
                <a:rect l="l" t="t" r="r" b="b"/>
                <a:pathLst>
                  <a:path w="1867947" h="1123828" extrusionOk="0">
                    <a:moveTo>
                      <a:pt x="1854422" y="1122224"/>
                    </a:moveTo>
                    <a:lnTo>
                      <a:pt x="13526" y="59425"/>
                    </a:lnTo>
                    <a:cubicBezTo>
                      <a:pt x="5191" y="53395"/>
                      <a:pt x="181" y="43804"/>
                      <a:pt x="0" y="33517"/>
                    </a:cubicBezTo>
                    <a:lnTo>
                      <a:pt x="0" y="11895"/>
                    </a:lnTo>
                    <a:cubicBezTo>
                      <a:pt x="0" y="1894"/>
                      <a:pt x="6096" y="-2678"/>
                      <a:pt x="13526" y="1608"/>
                    </a:cubicBezTo>
                    <a:lnTo>
                      <a:pt x="1854422" y="1064122"/>
                    </a:lnTo>
                    <a:cubicBezTo>
                      <a:pt x="1862804" y="1070103"/>
                      <a:pt x="1867833" y="1079733"/>
                      <a:pt x="1867948" y="1090030"/>
                    </a:cubicBezTo>
                    <a:lnTo>
                      <a:pt x="1867948" y="1111747"/>
                    </a:lnTo>
                    <a:cubicBezTo>
                      <a:pt x="1867948" y="1121938"/>
                      <a:pt x="1861947" y="1126510"/>
                      <a:pt x="1854422" y="1122224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" name="Google Shape;146;p12"/>
              <p:cNvSpPr/>
              <p:nvPr/>
            </p:nvSpPr>
            <p:spPr>
              <a:xfrm>
                <a:off x="5482399" y="1596347"/>
                <a:ext cx="657230" cy="440903"/>
              </a:xfrm>
              <a:custGeom>
                <a:avLst/>
                <a:gdLst/>
                <a:ahLst/>
                <a:cxnLst/>
                <a:rect l="l" t="t" r="r" b="b"/>
                <a:pathLst>
                  <a:path w="657230" h="440903" extrusionOk="0">
                    <a:moveTo>
                      <a:pt x="647700" y="439716"/>
                    </a:moveTo>
                    <a:lnTo>
                      <a:pt x="9525" y="71480"/>
                    </a:lnTo>
                    <a:cubicBezTo>
                      <a:pt x="3610" y="67173"/>
                      <a:pt x="76" y="60320"/>
                      <a:pt x="0" y="53001"/>
                    </a:cubicBezTo>
                    <a:lnTo>
                      <a:pt x="0" y="8520"/>
                    </a:lnTo>
                    <a:cubicBezTo>
                      <a:pt x="0" y="1376"/>
                      <a:pt x="4381" y="-1958"/>
                      <a:pt x="9525" y="1185"/>
                    </a:cubicBezTo>
                    <a:lnTo>
                      <a:pt x="647700" y="369422"/>
                    </a:lnTo>
                    <a:cubicBezTo>
                      <a:pt x="653615" y="373729"/>
                      <a:pt x="657149" y="380581"/>
                      <a:pt x="657225" y="387900"/>
                    </a:cubicBezTo>
                    <a:lnTo>
                      <a:pt x="657225" y="432477"/>
                    </a:lnTo>
                    <a:cubicBezTo>
                      <a:pt x="657416" y="439526"/>
                      <a:pt x="653034" y="442860"/>
                      <a:pt x="647700" y="439716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" name="Google Shape;147;p12"/>
              <p:cNvSpPr/>
              <p:nvPr/>
            </p:nvSpPr>
            <p:spPr>
              <a:xfrm>
                <a:off x="5485731" y="1725601"/>
                <a:ext cx="490070" cy="322282"/>
              </a:xfrm>
              <a:custGeom>
                <a:avLst/>
                <a:gdLst/>
                <a:ahLst/>
                <a:cxnLst/>
                <a:rect l="l" t="t" r="r" b="b"/>
                <a:pathLst>
                  <a:path w="490070" h="322282" extrusionOk="0">
                    <a:moveTo>
                      <a:pt x="480538" y="321130"/>
                    </a:moveTo>
                    <a:lnTo>
                      <a:pt x="9527" y="49191"/>
                    </a:lnTo>
                    <a:cubicBezTo>
                      <a:pt x="3460" y="44756"/>
                      <a:pt x="-93" y="37658"/>
                      <a:pt x="2" y="30141"/>
                    </a:cubicBezTo>
                    <a:lnTo>
                      <a:pt x="2" y="8520"/>
                    </a:lnTo>
                    <a:cubicBezTo>
                      <a:pt x="2" y="1376"/>
                      <a:pt x="4288" y="-1958"/>
                      <a:pt x="9527" y="1185"/>
                    </a:cubicBezTo>
                    <a:lnTo>
                      <a:pt x="480538" y="273124"/>
                    </a:lnTo>
                    <a:cubicBezTo>
                      <a:pt x="486606" y="277563"/>
                      <a:pt x="490158" y="284659"/>
                      <a:pt x="490063" y="292174"/>
                    </a:cubicBezTo>
                    <a:lnTo>
                      <a:pt x="490063" y="314272"/>
                    </a:lnTo>
                    <a:cubicBezTo>
                      <a:pt x="490254" y="320940"/>
                      <a:pt x="486444" y="324178"/>
                      <a:pt x="480538" y="32113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" name="Google Shape;148;p12"/>
              <p:cNvSpPr/>
              <p:nvPr/>
            </p:nvSpPr>
            <p:spPr>
              <a:xfrm>
                <a:off x="5485731" y="1809557"/>
                <a:ext cx="490070" cy="322194"/>
              </a:xfrm>
              <a:custGeom>
                <a:avLst/>
                <a:gdLst/>
                <a:ahLst/>
                <a:cxnLst/>
                <a:rect l="l" t="t" r="r" b="b"/>
                <a:pathLst>
                  <a:path w="490070" h="322194" extrusionOk="0">
                    <a:moveTo>
                      <a:pt x="480538" y="321090"/>
                    </a:moveTo>
                    <a:lnTo>
                      <a:pt x="9527" y="49151"/>
                    </a:lnTo>
                    <a:cubicBezTo>
                      <a:pt x="3460" y="44715"/>
                      <a:pt x="-93" y="37618"/>
                      <a:pt x="2" y="30101"/>
                    </a:cubicBezTo>
                    <a:lnTo>
                      <a:pt x="2" y="8479"/>
                    </a:lnTo>
                    <a:cubicBezTo>
                      <a:pt x="2" y="1335"/>
                      <a:pt x="4288" y="-1903"/>
                      <a:pt x="9527" y="1145"/>
                    </a:cubicBezTo>
                    <a:lnTo>
                      <a:pt x="480538" y="273179"/>
                    </a:lnTo>
                    <a:cubicBezTo>
                      <a:pt x="486491" y="277456"/>
                      <a:pt x="490035" y="284323"/>
                      <a:pt x="490063" y="291657"/>
                    </a:cubicBezTo>
                    <a:lnTo>
                      <a:pt x="490063" y="313755"/>
                    </a:lnTo>
                    <a:cubicBezTo>
                      <a:pt x="490254" y="320899"/>
                      <a:pt x="486444" y="324042"/>
                      <a:pt x="480538" y="32109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" name="Google Shape;149;p12"/>
              <p:cNvSpPr/>
              <p:nvPr/>
            </p:nvSpPr>
            <p:spPr>
              <a:xfrm>
                <a:off x="5485733" y="1893472"/>
                <a:ext cx="401289" cy="270998"/>
              </a:xfrm>
              <a:custGeom>
                <a:avLst/>
                <a:gdLst/>
                <a:ahLst/>
                <a:cxnLst/>
                <a:rect l="l" t="t" r="r" b="b"/>
                <a:pathLst>
                  <a:path w="401289" h="270998" extrusionOk="0">
                    <a:moveTo>
                      <a:pt x="391763" y="269845"/>
                    </a:moveTo>
                    <a:lnTo>
                      <a:pt x="9525" y="49627"/>
                    </a:lnTo>
                    <a:cubicBezTo>
                      <a:pt x="3572" y="45351"/>
                      <a:pt x="29" y="38479"/>
                      <a:pt x="0" y="31149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391763" y="221839"/>
                    </a:lnTo>
                    <a:cubicBezTo>
                      <a:pt x="397821" y="226287"/>
                      <a:pt x="401364" y="233374"/>
                      <a:pt x="401288" y="240889"/>
                    </a:cubicBezTo>
                    <a:lnTo>
                      <a:pt x="401288" y="262987"/>
                    </a:lnTo>
                    <a:cubicBezTo>
                      <a:pt x="401384" y="269655"/>
                      <a:pt x="397097" y="272893"/>
                      <a:pt x="391763" y="26984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" name="Google Shape;150;p12"/>
              <p:cNvSpPr/>
              <p:nvPr/>
            </p:nvSpPr>
            <p:spPr>
              <a:xfrm>
                <a:off x="5482398" y="2477545"/>
                <a:ext cx="657231" cy="440923"/>
              </a:xfrm>
              <a:custGeom>
                <a:avLst/>
                <a:gdLst/>
                <a:ahLst/>
                <a:cxnLst/>
                <a:rect l="l" t="t" r="r" b="b"/>
                <a:pathLst>
                  <a:path w="657231" h="440923" extrusionOk="0">
                    <a:moveTo>
                      <a:pt x="647701" y="439771"/>
                    </a:moveTo>
                    <a:lnTo>
                      <a:pt x="9526" y="71535"/>
                    </a:lnTo>
                    <a:cubicBezTo>
                      <a:pt x="3477" y="67077"/>
                      <a:pt x="-56" y="59990"/>
                      <a:pt x="1" y="52485"/>
                    </a:cubicBezTo>
                    <a:lnTo>
                      <a:pt x="1" y="8479"/>
                    </a:lnTo>
                    <a:cubicBezTo>
                      <a:pt x="1" y="1335"/>
                      <a:pt x="4382" y="-1903"/>
                      <a:pt x="9526" y="1145"/>
                    </a:cubicBezTo>
                    <a:lnTo>
                      <a:pt x="647701" y="369381"/>
                    </a:lnTo>
                    <a:cubicBezTo>
                      <a:pt x="653749" y="373839"/>
                      <a:pt x="657283" y="380926"/>
                      <a:pt x="657226" y="388431"/>
                    </a:cubicBezTo>
                    <a:lnTo>
                      <a:pt x="657226" y="432913"/>
                    </a:lnTo>
                    <a:cubicBezTo>
                      <a:pt x="657416" y="439581"/>
                      <a:pt x="653035" y="442819"/>
                      <a:pt x="647701" y="43977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" name="Google Shape;151;p12"/>
              <p:cNvSpPr/>
              <p:nvPr/>
            </p:nvSpPr>
            <p:spPr>
              <a:xfrm>
                <a:off x="5485733" y="2606854"/>
                <a:ext cx="490068" cy="322274"/>
              </a:xfrm>
              <a:custGeom>
                <a:avLst/>
                <a:gdLst/>
                <a:ahLst/>
                <a:cxnLst/>
                <a:rect l="l" t="t" r="r" b="b"/>
                <a:pathLst>
                  <a:path w="490068" h="322274" extrusionOk="0">
                    <a:moveTo>
                      <a:pt x="480536" y="321130"/>
                    </a:moveTo>
                    <a:lnTo>
                      <a:pt x="9525" y="49096"/>
                    </a:lnTo>
                    <a:cubicBezTo>
                      <a:pt x="3572" y="44819"/>
                      <a:pt x="29" y="37952"/>
                      <a:pt x="0" y="30618"/>
                    </a:cubicBezTo>
                    <a:lnTo>
                      <a:pt x="0" y="8520"/>
                    </a:lnTo>
                    <a:cubicBezTo>
                      <a:pt x="0" y="1376"/>
                      <a:pt x="4286" y="-1958"/>
                      <a:pt x="9525" y="1185"/>
                    </a:cubicBezTo>
                    <a:lnTo>
                      <a:pt x="480536" y="273124"/>
                    </a:lnTo>
                    <a:cubicBezTo>
                      <a:pt x="486470" y="277420"/>
                      <a:pt x="490004" y="284278"/>
                      <a:pt x="490061" y="291603"/>
                    </a:cubicBezTo>
                    <a:lnTo>
                      <a:pt x="490061" y="313796"/>
                    </a:lnTo>
                    <a:cubicBezTo>
                      <a:pt x="490252" y="320940"/>
                      <a:pt x="486442" y="324178"/>
                      <a:pt x="480536" y="32113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" name="Google Shape;152;p12"/>
              <p:cNvSpPr/>
              <p:nvPr/>
            </p:nvSpPr>
            <p:spPr>
              <a:xfrm>
                <a:off x="5485733" y="2690770"/>
                <a:ext cx="490068" cy="322283"/>
              </a:xfrm>
              <a:custGeom>
                <a:avLst/>
                <a:gdLst/>
                <a:ahLst/>
                <a:cxnLst/>
                <a:rect l="l" t="t" r="r" b="b"/>
                <a:pathLst>
                  <a:path w="490068" h="322283" extrusionOk="0">
                    <a:moveTo>
                      <a:pt x="480536" y="321130"/>
                    </a:moveTo>
                    <a:lnTo>
                      <a:pt x="9525" y="49191"/>
                    </a:lnTo>
                    <a:cubicBezTo>
                      <a:pt x="3591" y="44858"/>
                      <a:pt x="57" y="37971"/>
                      <a:pt x="0" y="30618"/>
                    </a:cubicBezTo>
                    <a:lnTo>
                      <a:pt x="0" y="8520"/>
                    </a:lnTo>
                    <a:cubicBezTo>
                      <a:pt x="0" y="1376"/>
                      <a:pt x="4286" y="-1958"/>
                      <a:pt x="9525" y="1185"/>
                    </a:cubicBezTo>
                    <a:lnTo>
                      <a:pt x="480536" y="273124"/>
                    </a:lnTo>
                    <a:cubicBezTo>
                      <a:pt x="486604" y="277563"/>
                      <a:pt x="490157" y="284659"/>
                      <a:pt x="490061" y="292174"/>
                    </a:cubicBezTo>
                    <a:lnTo>
                      <a:pt x="490061" y="314272"/>
                    </a:lnTo>
                    <a:cubicBezTo>
                      <a:pt x="490252" y="320940"/>
                      <a:pt x="486442" y="324178"/>
                      <a:pt x="480536" y="32113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" name="Google Shape;153;p12"/>
              <p:cNvSpPr/>
              <p:nvPr/>
            </p:nvSpPr>
            <p:spPr>
              <a:xfrm>
                <a:off x="5485733" y="2774725"/>
                <a:ext cx="401289" cy="271152"/>
              </a:xfrm>
              <a:custGeom>
                <a:avLst/>
                <a:gdLst/>
                <a:ahLst/>
                <a:cxnLst/>
                <a:rect l="l" t="t" r="r" b="b"/>
                <a:pathLst>
                  <a:path w="401289" h="271152" extrusionOk="0">
                    <a:moveTo>
                      <a:pt x="391763" y="269845"/>
                    </a:moveTo>
                    <a:lnTo>
                      <a:pt x="9525" y="49151"/>
                    </a:lnTo>
                    <a:cubicBezTo>
                      <a:pt x="3591" y="44817"/>
                      <a:pt x="57" y="37931"/>
                      <a:pt x="0" y="30577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391763" y="221839"/>
                    </a:lnTo>
                    <a:cubicBezTo>
                      <a:pt x="397697" y="226135"/>
                      <a:pt x="401231" y="232993"/>
                      <a:pt x="401288" y="240318"/>
                    </a:cubicBezTo>
                    <a:lnTo>
                      <a:pt x="401288" y="262511"/>
                    </a:lnTo>
                    <a:cubicBezTo>
                      <a:pt x="401384" y="269655"/>
                      <a:pt x="397097" y="273274"/>
                      <a:pt x="391763" y="26984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" name="Google Shape;154;p12"/>
              <p:cNvSpPr/>
              <p:nvPr/>
            </p:nvSpPr>
            <p:spPr>
              <a:xfrm>
                <a:off x="6293929" y="2971606"/>
                <a:ext cx="893444" cy="828868"/>
              </a:xfrm>
              <a:custGeom>
                <a:avLst/>
                <a:gdLst/>
                <a:ahLst/>
                <a:cxnLst/>
                <a:rect l="l" t="t" r="r" b="b"/>
                <a:pathLst>
                  <a:path w="893444" h="828868" extrusionOk="0">
                    <a:moveTo>
                      <a:pt x="6858" y="55057"/>
                    </a:moveTo>
                    <a:cubicBezTo>
                      <a:pt x="6858" y="55057"/>
                      <a:pt x="77248" y="114113"/>
                      <a:pt x="178784" y="33436"/>
                    </a:cubicBezTo>
                    <a:cubicBezTo>
                      <a:pt x="251365" y="-26096"/>
                      <a:pt x="316230" y="7909"/>
                      <a:pt x="352330" y="28483"/>
                    </a:cubicBezTo>
                    <a:cubicBezTo>
                      <a:pt x="388430" y="49057"/>
                      <a:pt x="441007" y="61344"/>
                      <a:pt x="540068" y="240795"/>
                    </a:cubicBezTo>
                    <a:cubicBezTo>
                      <a:pt x="561489" y="276076"/>
                      <a:pt x="590845" y="305889"/>
                      <a:pt x="625793" y="327853"/>
                    </a:cubicBezTo>
                    <a:cubicBezTo>
                      <a:pt x="679228" y="358619"/>
                      <a:pt x="704850" y="343665"/>
                      <a:pt x="746855" y="280228"/>
                    </a:cubicBezTo>
                    <a:cubicBezTo>
                      <a:pt x="788861" y="216792"/>
                      <a:pt x="816293" y="146878"/>
                      <a:pt x="893445" y="192598"/>
                    </a:cubicBezTo>
                    <a:lnTo>
                      <a:pt x="893445" y="828868"/>
                    </a:lnTo>
                    <a:lnTo>
                      <a:pt x="0" y="313090"/>
                    </a:lnTo>
                    <a:lnTo>
                      <a:pt x="0" y="50867"/>
                    </a:lnTo>
                    <a:close/>
                  </a:path>
                </a:pathLst>
              </a:custGeom>
              <a:solidFill>
                <a:srgbClr val="F5F6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" name="Google Shape;155;p12"/>
              <p:cNvSpPr/>
              <p:nvPr/>
            </p:nvSpPr>
            <p:spPr>
              <a:xfrm>
                <a:off x="5485733" y="2024441"/>
                <a:ext cx="630461" cy="733619"/>
              </a:xfrm>
              <a:custGeom>
                <a:avLst/>
                <a:gdLst/>
                <a:ahLst/>
                <a:cxnLst/>
                <a:rect l="l" t="t" r="r" b="b"/>
                <a:pathLst>
                  <a:path w="630461" h="733619" extrusionOk="0">
                    <a:moveTo>
                      <a:pt x="620935" y="732474"/>
                    </a:moveTo>
                    <a:lnTo>
                      <a:pt x="9525" y="379478"/>
                    </a:lnTo>
                    <a:cubicBezTo>
                      <a:pt x="3591" y="375144"/>
                      <a:pt x="57" y="368257"/>
                      <a:pt x="0" y="360904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620935" y="354141"/>
                    </a:lnTo>
                    <a:cubicBezTo>
                      <a:pt x="626859" y="358485"/>
                      <a:pt x="630384" y="365371"/>
                      <a:pt x="630460" y="372715"/>
                    </a:cubicBezTo>
                    <a:lnTo>
                      <a:pt x="630460" y="725140"/>
                    </a:lnTo>
                    <a:cubicBezTo>
                      <a:pt x="630555" y="732284"/>
                      <a:pt x="626269" y="735522"/>
                      <a:pt x="620935" y="73247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" name="Google Shape;156;p12"/>
              <p:cNvSpPr/>
              <p:nvPr/>
            </p:nvSpPr>
            <p:spPr>
              <a:xfrm>
                <a:off x="6293834" y="3011804"/>
                <a:ext cx="893445" cy="788955"/>
              </a:xfrm>
              <a:custGeom>
                <a:avLst/>
                <a:gdLst/>
                <a:ahLst/>
                <a:cxnLst/>
                <a:rect l="l" t="t" r="r" b="b"/>
                <a:pathLst>
                  <a:path w="893445" h="788955" extrusionOk="0">
                    <a:moveTo>
                      <a:pt x="0" y="0"/>
                    </a:moveTo>
                    <a:lnTo>
                      <a:pt x="0" y="273177"/>
                    </a:lnTo>
                    <a:lnTo>
                      <a:pt x="893445" y="788956"/>
                    </a:lnTo>
                    <a:lnTo>
                      <a:pt x="893445" y="152591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" name="Google Shape;157;p12"/>
              <p:cNvSpPr/>
              <p:nvPr/>
            </p:nvSpPr>
            <p:spPr>
              <a:xfrm>
                <a:off x="6645021" y="3003137"/>
                <a:ext cx="9525" cy="483869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483869" extrusionOk="0">
                    <a:moveTo>
                      <a:pt x="0" y="0"/>
                    </a:moveTo>
                    <a:lnTo>
                      <a:pt x="0" y="483870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" name="Google Shape;158;p12"/>
              <p:cNvSpPr/>
              <p:nvPr/>
            </p:nvSpPr>
            <p:spPr>
              <a:xfrm>
                <a:off x="6918293" y="3309175"/>
                <a:ext cx="9525" cy="335661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335661" extrusionOk="0">
                    <a:moveTo>
                      <a:pt x="0" y="0"/>
                    </a:moveTo>
                    <a:lnTo>
                      <a:pt x="0" y="335661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" name="Google Shape;159;p12"/>
              <p:cNvSpPr/>
              <p:nvPr/>
            </p:nvSpPr>
            <p:spPr>
              <a:xfrm>
                <a:off x="6293834" y="2971929"/>
                <a:ext cx="893349" cy="341800"/>
              </a:xfrm>
              <a:custGeom>
                <a:avLst/>
                <a:gdLst/>
                <a:ahLst/>
                <a:cxnLst/>
                <a:rect l="l" t="t" r="r" b="b"/>
                <a:pathLst>
                  <a:path w="893349" h="341800" extrusionOk="0">
                    <a:moveTo>
                      <a:pt x="0" y="50543"/>
                    </a:moveTo>
                    <a:cubicBezTo>
                      <a:pt x="158496" y="148841"/>
                      <a:pt x="180975" y="-73282"/>
                      <a:pt x="353663" y="26350"/>
                    </a:cubicBezTo>
                    <a:cubicBezTo>
                      <a:pt x="526352" y="125981"/>
                      <a:pt x="502539" y="255997"/>
                      <a:pt x="629888" y="329626"/>
                    </a:cubicBezTo>
                    <a:cubicBezTo>
                      <a:pt x="757238" y="403254"/>
                      <a:pt x="760381" y="115694"/>
                      <a:pt x="893350" y="192466"/>
                    </a:cubicBezTo>
                  </a:path>
                </a:pathLst>
              </a:custGeom>
              <a:noFill/>
              <a:ln w="1037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" name="Google Shape;160;p12"/>
              <p:cNvSpPr/>
              <p:nvPr/>
            </p:nvSpPr>
            <p:spPr>
              <a:xfrm rot="-1801764">
                <a:off x="6627823" y="2973379"/>
                <a:ext cx="34449" cy="59573"/>
              </a:xfrm>
              <a:custGeom>
                <a:avLst/>
                <a:gdLst/>
                <a:ahLst/>
                <a:cxnLst/>
                <a:rect l="l" t="t" r="r" b="b"/>
                <a:pathLst>
                  <a:path w="34480" h="59626" extrusionOk="0">
                    <a:moveTo>
                      <a:pt x="34481" y="29813"/>
                    </a:moveTo>
                    <a:cubicBezTo>
                      <a:pt x="34481" y="46279"/>
                      <a:pt x="26762" y="59626"/>
                      <a:pt x="17240" y="59626"/>
                    </a:cubicBezTo>
                    <a:cubicBezTo>
                      <a:pt x="7719" y="59626"/>
                      <a:pt x="0" y="46279"/>
                      <a:pt x="0" y="29813"/>
                    </a:cubicBezTo>
                    <a:cubicBezTo>
                      <a:pt x="0" y="13348"/>
                      <a:pt x="7719" y="0"/>
                      <a:pt x="17240" y="0"/>
                    </a:cubicBezTo>
                    <a:cubicBezTo>
                      <a:pt x="26762" y="0"/>
                      <a:pt x="34481" y="13348"/>
                      <a:pt x="34481" y="2981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1" name="Google Shape;161;p12"/>
              <p:cNvSpPr/>
              <p:nvPr/>
            </p:nvSpPr>
            <p:spPr>
              <a:xfrm rot="-1790023">
                <a:off x="7183546" y="3143044"/>
                <a:ext cx="34600" cy="59833"/>
              </a:xfrm>
              <a:custGeom>
                <a:avLst/>
                <a:gdLst/>
                <a:ahLst/>
                <a:cxnLst/>
                <a:rect l="l" t="t" r="r" b="b"/>
                <a:pathLst>
                  <a:path w="34599" h="59831" extrusionOk="0">
                    <a:moveTo>
                      <a:pt x="34601" y="29917"/>
                    </a:moveTo>
                    <a:cubicBezTo>
                      <a:pt x="34601" y="46439"/>
                      <a:pt x="26855" y="59833"/>
                      <a:pt x="17301" y="59833"/>
                    </a:cubicBezTo>
                    <a:cubicBezTo>
                      <a:pt x="7747" y="59833"/>
                      <a:pt x="2" y="46439"/>
                      <a:pt x="2" y="29917"/>
                    </a:cubicBezTo>
                    <a:cubicBezTo>
                      <a:pt x="2" y="13395"/>
                      <a:pt x="7747" y="1"/>
                      <a:pt x="17301" y="1"/>
                    </a:cubicBezTo>
                    <a:cubicBezTo>
                      <a:pt x="26855" y="1"/>
                      <a:pt x="34601" y="13395"/>
                      <a:pt x="34601" y="29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" name="Google Shape;162;p12"/>
              <p:cNvSpPr/>
              <p:nvPr/>
            </p:nvSpPr>
            <p:spPr>
              <a:xfrm rot="-1790023">
                <a:off x="6913571" y="3282356"/>
                <a:ext cx="34600" cy="59833"/>
              </a:xfrm>
              <a:custGeom>
                <a:avLst/>
                <a:gdLst/>
                <a:ahLst/>
                <a:cxnLst/>
                <a:rect l="l" t="t" r="r" b="b"/>
                <a:pathLst>
                  <a:path w="34599" h="59831" extrusionOk="0">
                    <a:moveTo>
                      <a:pt x="34601" y="29917"/>
                    </a:moveTo>
                    <a:cubicBezTo>
                      <a:pt x="34601" y="46439"/>
                      <a:pt x="26855" y="59833"/>
                      <a:pt x="17301" y="59833"/>
                    </a:cubicBezTo>
                    <a:cubicBezTo>
                      <a:pt x="7747" y="59833"/>
                      <a:pt x="2" y="46439"/>
                      <a:pt x="2" y="29917"/>
                    </a:cubicBezTo>
                    <a:cubicBezTo>
                      <a:pt x="2" y="13395"/>
                      <a:pt x="7747" y="1"/>
                      <a:pt x="17301" y="1"/>
                    </a:cubicBezTo>
                    <a:cubicBezTo>
                      <a:pt x="26855" y="1"/>
                      <a:pt x="34601" y="13395"/>
                      <a:pt x="34601" y="29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" name="Google Shape;163;p12"/>
              <p:cNvSpPr/>
              <p:nvPr/>
            </p:nvSpPr>
            <p:spPr>
              <a:xfrm rot="-1790023">
                <a:off x="6286614" y="3000522"/>
                <a:ext cx="34600" cy="59833"/>
              </a:xfrm>
              <a:custGeom>
                <a:avLst/>
                <a:gdLst/>
                <a:ahLst/>
                <a:cxnLst/>
                <a:rect l="l" t="t" r="r" b="b"/>
                <a:pathLst>
                  <a:path w="34599" h="59831" extrusionOk="0">
                    <a:moveTo>
                      <a:pt x="34600" y="29917"/>
                    </a:moveTo>
                    <a:cubicBezTo>
                      <a:pt x="34600" y="46439"/>
                      <a:pt x="26855" y="59833"/>
                      <a:pt x="17301" y="59833"/>
                    </a:cubicBezTo>
                    <a:cubicBezTo>
                      <a:pt x="7746" y="59833"/>
                      <a:pt x="1" y="46439"/>
                      <a:pt x="1" y="29917"/>
                    </a:cubicBezTo>
                    <a:cubicBezTo>
                      <a:pt x="1" y="13395"/>
                      <a:pt x="7746" y="1"/>
                      <a:pt x="17301" y="1"/>
                    </a:cubicBezTo>
                    <a:cubicBezTo>
                      <a:pt x="26855" y="1"/>
                      <a:pt x="34600" y="13395"/>
                      <a:pt x="34600" y="29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" name="Google Shape;164;p12"/>
              <p:cNvSpPr/>
              <p:nvPr/>
            </p:nvSpPr>
            <p:spPr>
              <a:xfrm>
                <a:off x="6272974" y="2328193"/>
                <a:ext cx="55632" cy="226128"/>
              </a:xfrm>
              <a:custGeom>
                <a:avLst/>
                <a:gdLst/>
                <a:ahLst/>
                <a:cxnLst/>
                <a:rect l="l" t="t" r="r" b="b"/>
                <a:pathLst>
                  <a:path w="55632" h="226128" extrusionOk="0">
                    <a:moveTo>
                      <a:pt x="46101" y="224982"/>
                    </a:moveTo>
                    <a:lnTo>
                      <a:pt x="9525" y="203837"/>
                    </a:lnTo>
                    <a:cubicBezTo>
                      <a:pt x="3610" y="199532"/>
                      <a:pt x="76" y="192674"/>
                      <a:pt x="0" y="185358"/>
                    </a:cubicBezTo>
                    <a:lnTo>
                      <a:pt x="0" y="8479"/>
                    </a:lnTo>
                    <a:cubicBezTo>
                      <a:pt x="0" y="1335"/>
                      <a:pt x="4382" y="-1903"/>
                      <a:pt x="9525" y="1145"/>
                    </a:cubicBezTo>
                    <a:lnTo>
                      <a:pt x="46101" y="22290"/>
                    </a:lnTo>
                    <a:cubicBezTo>
                      <a:pt x="52007" y="26605"/>
                      <a:pt x="55541" y="33454"/>
                      <a:pt x="55626" y="40769"/>
                    </a:cubicBezTo>
                    <a:lnTo>
                      <a:pt x="55626" y="217743"/>
                    </a:lnTo>
                    <a:cubicBezTo>
                      <a:pt x="55817" y="224506"/>
                      <a:pt x="51626" y="228126"/>
                      <a:pt x="46101" y="22498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" name="Google Shape;165;p12"/>
              <p:cNvSpPr/>
              <p:nvPr/>
            </p:nvSpPr>
            <p:spPr>
              <a:xfrm>
                <a:off x="6357270" y="2193891"/>
                <a:ext cx="55722" cy="409197"/>
              </a:xfrm>
              <a:custGeom>
                <a:avLst/>
                <a:gdLst/>
                <a:ahLst/>
                <a:cxnLst/>
                <a:rect l="l" t="t" r="r" b="b"/>
                <a:pathLst>
                  <a:path w="55722" h="409197" extrusionOk="0">
                    <a:moveTo>
                      <a:pt x="46196" y="408053"/>
                    </a:moveTo>
                    <a:lnTo>
                      <a:pt x="9525" y="387384"/>
                    </a:lnTo>
                    <a:cubicBezTo>
                      <a:pt x="3620" y="383031"/>
                      <a:pt x="86" y="376154"/>
                      <a:pt x="0" y="368810"/>
                    </a:cubicBezTo>
                    <a:lnTo>
                      <a:pt x="0" y="8479"/>
                    </a:lnTo>
                    <a:cubicBezTo>
                      <a:pt x="0" y="1335"/>
                      <a:pt x="4382" y="-1903"/>
                      <a:pt x="9525" y="1145"/>
                    </a:cubicBezTo>
                    <a:lnTo>
                      <a:pt x="46196" y="22290"/>
                    </a:lnTo>
                    <a:cubicBezTo>
                      <a:pt x="52254" y="26739"/>
                      <a:pt x="55797" y="33825"/>
                      <a:pt x="55721" y="41340"/>
                    </a:cubicBezTo>
                    <a:lnTo>
                      <a:pt x="55721" y="400719"/>
                    </a:lnTo>
                    <a:cubicBezTo>
                      <a:pt x="55817" y="407862"/>
                      <a:pt x="51530" y="411101"/>
                      <a:pt x="46196" y="40805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6" name="Google Shape;166;p12"/>
              <p:cNvSpPr/>
              <p:nvPr/>
            </p:nvSpPr>
            <p:spPr>
              <a:xfrm>
                <a:off x="6526149" y="2326193"/>
                <a:ext cx="55625" cy="374240"/>
              </a:xfrm>
              <a:custGeom>
                <a:avLst/>
                <a:gdLst/>
                <a:ahLst/>
                <a:cxnLst/>
                <a:rect l="l" t="t" r="r" b="b"/>
                <a:pathLst>
                  <a:path w="55625" h="374240" extrusionOk="0">
                    <a:moveTo>
                      <a:pt x="46101" y="373096"/>
                    </a:moveTo>
                    <a:lnTo>
                      <a:pt x="9525" y="351951"/>
                    </a:lnTo>
                    <a:cubicBezTo>
                      <a:pt x="3591" y="347617"/>
                      <a:pt x="57" y="340730"/>
                      <a:pt x="0" y="333377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46101" y="22290"/>
                    </a:lnTo>
                    <a:cubicBezTo>
                      <a:pt x="52006" y="26643"/>
                      <a:pt x="55540" y="33520"/>
                      <a:pt x="55626" y="40864"/>
                    </a:cubicBezTo>
                    <a:lnTo>
                      <a:pt x="55626" y="365762"/>
                    </a:lnTo>
                    <a:cubicBezTo>
                      <a:pt x="55626" y="372906"/>
                      <a:pt x="51245" y="376144"/>
                      <a:pt x="46101" y="373096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7" name="Google Shape;167;p12"/>
              <p:cNvSpPr/>
              <p:nvPr/>
            </p:nvSpPr>
            <p:spPr>
              <a:xfrm>
                <a:off x="6610350" y="2430587"/>
                <a:ext cx="55627" cy="318519"/>
              </a:xfrm>
              <a:custGeom>
                <a:avLst/>
                <a:gdLst/>
                <a:ahLst/>
                <a:cxnLst/>
                <a:rect l="l" t="t" r="r" b="b"/>
                <a:pathLst>
                  <a:path w="55627" h="318519" extrusionOk="0">
                    <a:moveTo>
                      <a:pt x="46006" y="317375"/>
                    </a:moveTo>
                    <a:lnTo>
                      <a:pt x="9525" y="296229"/>
                    </a:lnTo>
                    <a:cubicBezTo>
                      <a:pt x="3620" y="291915"/>
                      <a:pt x="86" y="285066"/>
                      <a:pt x="0" y="277751"/>
                    </a:cubicBezTo>
                    <a:lnTo>
                      <a:pt x="0" y="8479"/>
                    </a:lnTo>
                    <a:cubicBezTo>
                      <a:pt x="0" y="1335"/>
                      <a:pt x="4381" y="-1903"/>
                      <a:pt x="9525" y="1145"/>
                    </a:cubicBezTo>
                    <a:lnTo>
                      <a:pt x="46101" y="22290"/>
                    </a:lnTo>
                    <a:cubicBezTo>
                      <a:pt x="52035" y="26624"/>
                      <a:pt x="55569" y="33511"/>
                      <a:pt x="55626" y="40864"/>
                    </a:cubicBezTo>
                    <a:lnTo>
                      <a:pt x="55626" y="310041"/>
                    </a:lnTo>
                    <a:cubicBezTo>
                      <a:pt x="55721" y="317184"/>
                      <a:pt x="51435" y="320423"/>
                      <a:pt x="46006" y="31737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" name="Google Shape;168;p12"/>
              <p:cNvSpPr/>
              <p:nvPr/>
            </p:nvSpPr>
            <p:spPr>
              <a:xfrm>
                <a:off x="6778179" y="2662902"/>
                <a:ext cx="55632" cy="183161"/>
              </a:xfrm>
              <a:custGeom>
                <a:avLst/>
                <a:gdLst/>
                <a:ahLst/>
                <a:cxnLst/>
                <a:rect l="l" t="t" r="r" b="b"/>
                <a:pathLst>
                  <a:path w="55632" h="183161" extrusionOk="0">
                    <a:moveTo>
                      <a:pt x="46102" y="182025"/>
                    </a:moveTo>
                    <a:lnTo>
                      <a:pt x="9526" y="160879"/>
                    </a:lnTo>
                    <a:cubicBezTo>
                      <a:pt x="3477" y="156421"/>
                      <a:pt x="-56" y="149335"/>
                      <a:pt x="1" y="141829"/>
                    </a:cubicBezTo>
                    <a:lnTo>
                      <a:pt x="1" y="8479"/>
                    </a:lnTo>
                    <a:cubicBezTo>
                      <a:pt x="1" y="1335"/>
                      <a:pt x="4382" y="-1903"/>
                      <a:pt x="9526" y="1145"/>
                    </a:cubicBezTo>
                    <a:lnTo>
                      <a:pt x="46102" y="22290"/>
                    </a:lnTo>
                    <a:cubicBezTo>
                      <a:pt x="52036" y="26624"/>
                      <a:pt x="55570" y="33511"/>
                      <a:pt x="55627" y="40864"/>
                    </a:cubicBezTo>
                    <a:lnTo>
                      <a:pt x="55627" y="174214"/>
                    </a:lnTo>
                    <a:cubicBezTo>
                      <a:pt x="55817" y="181834"/>
                      <a:pt x="51245" y="185073"/>
                      <a:pt x="46102" y="182025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" name="Google Shape;169;p12"/>
              <p:cNvSpPr/>
              <p:nvPr/>
            </p:nvSpPr>
            <p:spPr>
              <a:xfrm>
                <a:off x="6862476" y="2392923"/>
                <a:ext cx="55722" cy="501818"/>
              </a:xfrm>
              <a:custGeom>
                <a:avLst/>
                <a:gdLst/>
                <a:ahLst/>
                <a:cxnLst/>
                <a:rect l="l" t="t" r="r" b="b"/>
                <a:pathLst>
                  <a:path w="55722" h="501818" extrusionOk="0">
                    <a:moveTo>
                      <a:pt x="46196" y="500676"/>
                    </a:moveTo>
                    <a:lnTo>
                      <a:pt x="9525" y="479531"/>
                    </a:lnTo>
                    <a:cubicBezTo>
                      <a:pt x="3620" y="475178"/>
                      <a:pt x="86" y="468301"/>
                      <a:pt x="0" y="460957"/>
                    </a:cubicBezTo>
                    <a:lnTo>
                      <a:pt x="0" y="8520"/>
                    </a:lnTo>
                    <a:cubicBezTo>
                      <a:pt x="0" y="1376"/>
                      <a:pt x="4381" y="-1958"/>
                      <a:pt x="9525" y="1185"/>
                    </a:cubicBezTo>
                    <a:lnTo>
                      <a:pt x="46196" y="22331"/>
                    </a:lnTo>
                    <a:cubicBezTo>
                      <a:pt x="52130" y="26627"/>
                      <a:pt x="55664" y="33485"/>
                      <a:pt x="55721" y="40809"/>
                    </a:cubicBezTo>
                    <a:lnTo>
                      <a:pt x="55721" y="493152"/>
                    </a:lnTo>
                    <a:cubicBezTo>
                      <a:pt x="55816" y="500486"/>
                      <a:pt x="51530" y="503724"/>
                      <a:pt x="46196" y="50067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" name="Google Shape;170;p12"/>
              <p:cNvSpPr/>
              <p:nvPr/>
            </p:nvSpPr>
            <p:spPr>
              <a:xfrm>
                <a:off x="7068216" y="2830406"/>
                <a:ext cx="55722" cy="183106"/>
              </a:xfrm>
              <a:custGeom>
                <a:avLst/>
                <a:gdLst/>
                <a:ahLst/>
                <a:cxnLst/>
                <a:rect l="l" t="t" r="r" b="b"/>
                <a:pathLst>
                  <a:path w="55722" h="183106" extrusionOk="0">
                    <a:moveTo>
                      <a:pt x="46196" y="181970"/>
                    </a:moveTo>
                    <a:lnTo>
                      <a:pt x="9525" y="160443"/>
                    </a:lnTo>
                    <a:cubicBezTo>
                      <a:pt x="3620" y="156090"/>
                      <a:pt x="86" y="149213"/>
                      <a:pt x="0" y="141870"/>
                    </a:cubicBezTo>
                    <a:lnTo>
                      <a:pt x="0" y="8520"/>
                    </a:lnTo>
                    <a:cubicBezTo>
                      <a:pt x="0" y="1376"/>
                      <a:pt x="4381" y="-1958"/>
                      <a:pt x="9525" y="1185"/>
                    </a:cubicBezTo>
                    <a:lnTo>
                      <a:pt x="46196" y="22331"/>
                    </a:lnTo>
                    <a:cubicBezTo>
                      <a:pt x="52130" y="26627"/>
                      <a:pt x="55664" y="33485"/>
                      <a:pt x="55721" y="40809"/>
                    </a:cubicBezTo>
                    <a:lnTo>
                      <a:pt x="55721" y="174159"/>
                    </a:lnTo>
                    <a:cubicBezTo>
                      <a:pt x="55816" y="181779"/>
                      <a:pt x="51530" y="185018"/>
                      <a:pt x="46196" y="18197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1" name="Google Shape;171;p12"/>
              <p:cNvSpPr/>
              <p:nvPr/>
            </p:nvSpPr>
            <p:spPr>
              <a:xfrm>
                <a:off x="7152513" y="2836026"/>
                <a:ext cx="55727" cy="226167"/>
              </a:xfrm>
              <a:custGeom>
                <a:avLst/>
                <a:gdLst/>
                <a:ahLst/>
                <a:cxnLst/>
                <a:rect l="l" t="t" r="r" b="b"/>
                <a:pathLst>
                  <a:path w="55727" h="226167" extrusionOk="0">
                    <a:moveTo>
                      <a:pt x="46196" y="225023"/>
                    </a:moveTo>
                    <a:lnTo>
                      <a:pt x="9525" y="203877"/>
                    </a:lnTo>
                    <a:cubicBezTo>
                      <a:pt x="3591" y="199582"/>
                      <a:pt x="57" y="192724"/>
                      <a:pt x="0" y="185399"/>
                    </a:cubicBezTo>
                    <a:lnTo>
                      <a:pt x="0" y="8520"/>
                    </a:lnTo>
                    <a:cubicBezTo>
                      <a:pt x="0" y="1376"/>
                      <a:pt x="4286" y="-1958"/>
                      <a:pt x="9525" y="1185"/>
                    </a:cubicBezTo>
                    <a:lnTo>
                      <a:pt x="46196" y="22331"/>
                    </a:lnTo>
                    <a:cubicBezTo>
                      <a:pt x="52111" y="26636"/>
                      <a:pt x="55645" y="33494"/>
                      <a:pt x="55721" y="40809"/>
                    </a:cubicBezTo>
                    <a:lnTo>
                      <a:pt x="55721" y="217689"/>
                    </a:lnTo>
                    <a:cubicBezTo>
                      <a:pt x="55912" y="224832"/>
                      <a:pt x="51530" y="228071"/>
                      <a:pt x="46196" y="22502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72" name="Google Shape;172;p12"/>
            <p:cNvSpPr/>
            <p:nvPr/>
          </p:nvSpPr>
          <p:spPr>
            <a:xfrm>
              <a:off x="6986665" y="3342725"/>
              <a:ext cx="1789199" cy="1033007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942784" y="1292066"/>
                  </a:moveTo>
                  <a:lnTo>
                    <a:pt x="0" y="747713"/>
                  </a:lnTo>
                  <a:lnTo>
                    <a:pt x="1295114" y="0"/>
                  </a:lnTo>
                  <a:lnTo>
                    <a:pt x="2237899" y="544259"/>
                  </a:lnTo>
                  <a:lnTo>
                    <a:pt x="942784" y="1292066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Google Shape;173;p12"/>
            <p:cNvSpPr/>
            <p:nvPr/>
          </p:nvSpPr>
          <p:spPr>
            <a:xfrm>
              <a:off x="7014156" y="3327342"/>
              <a:ext cx="1789199" cy="1033007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2206847" y="526447"/>
                  </a:moveTo>
                  <a:lnTo>
                    <a:pt x="1295210" y="0"/>
                  </a:lnTo>
                  <a:lnTo>
                    <a:pt x="31052" y="729901"/>
                  </a:lnTo>
                  <a:lnTo>
                    <a:pt x="0" y="711994"/>
                  </a:lnTo>
                  <a:lnTo>
                    <a:pt x="0" y="747808"/>
                  </a:lnTo>
                  <a:lnTo>
                    <a:pt x="942785" y="1292066"/>
                  </a:lnTo>
                  <a:lnTo>
                    <a:pt x="2237899" y="544354"/>
                  </a:lnTo>
                  <a:lnTo>
                    <a:pt x="2237899" y="508540"/>
                  </a:lnTo>
                  <a:lnTo>
                    <a:pt x="2206847" y="52644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174;p12"/>
            <p:cNvSpPr/>
            <p:nvPr/>
          </p:nvSpPr>
          <p:spPr>
            <a:xfrm>
              <a:off x="7014156" y="3298709"/>
              <a:ext cx="1789199" cy="1033007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942785" y="1292066"/>
                  </a:moveTo>
                  <a:lnTo>
                    <a:pt x="0" y="747808"/>
                  </a:lnTo>
                  <a:lnTo>
                    <a:pt x="1295210" y="0"/>
                  </a:lnTo>
                  <a:lnTo>
                    <a:pt x="2237899" y="544354"/>
                  </a:lnTo>
                  <a:lnTo>
                    <a:pt x="942785" y="1292066"/>
                  </a:lnTo>
                  <a:close/>
                </a:path>
              </a:pathLst>
            </a:custGeom>
            <a:solidFill>
              <a:srgbClr val="FAF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175;p12"/>
            <p:cNvSpPr/>
            <p:nvPr/>
          </p:nvSpPr>
          <p:spPr>
            <a:xfrm>
              <a:off x="7976493" y="3396565"/>
              <a:ext cx="664277" cy="383503"/>
            </a:xfrm>
            <a:custGeom>
              <a:avLst/>
              <a:gdLst/>
              <a:ahLst/>
              <a:cxnLst/>
              <a:rect l="l" t="t" r="r" b="b"/>
              <a:pathLst>
                <a:path w="830865" h="479678" extrusionOk="0">
                  <a:moveTo>
                    <a:pt x="755904" y="479679"/>
                  </a:moveTo>
                  <a:lnTo>
                    <a:pt x="0" y="43243"/>
                  </a:lnTo>
                  <a:lnTo>
                    <a:pt x="74867" y="0"/>
                  </a:lnTo>
                  <a:lnTo>
                    <a:pt x="830866" y="436436"/>
                  </a:lnTo>
                  <a:lnTo>
                    <a:pt x="755904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Google Shape;176;p12"/>
            <p:cNvSpPr/>
            <p:nvPr/>
          </p:nvSpPr>
          <p:spPr>
            <a:xfrm>
              <a:off x="7912754" y="3450709"/>
              <a:ext cx="634273" cy="366217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6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" name="Google Shape;177;p12"/>
            <p:cNvSpPr/>
            <p:nvPr/>
          </p:nvSpPr>
          <p:spPr>
            <a:xfrm>
              <a:off x="7863331" y="3479190"/>
              <a:ext cx="634273" cy="366217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178;p12"/>
            <p:cNvSpPr/>
            <p:nvPr/>
          </p:nvSpPr>
          <p:spPr>
            <a:xfrm>
              <a:off x="7813984" y="3507747"/>
              <a:ext cx="634273" cy="366217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179;p12"/>
            <p:cNvSpPr/>
            <p:nvPr/>
          </p:nvSpPr>
          <p:spPr>
            <a:xfrm>
              <a:off x="7451727" y="3699575"/>
              <a:ext cx="664201" cy="383503"/>
            </a:xfrm>
            <a:custGeom>
              <a:avLst/>
              <a:gdLst/>
              <a:ahLst/>
              <a:cxnLst/>
              <a:rect l="l" t="t" r="r" b="b"/>
              <a:pathLst>
                <a:path w="830770" h="479679" extrusionOk="0">
                  <a:moveTo>
                    <a:pt x="756000" y="479679"/>
                  </a:moveTo>
                  <a:lnTo>
                    <a:pt x="0" y="43244"/>
                  </a:lnTo>
                  <a:lnTo>
                    <a:pt x="74962" y="0"/>
                  </a:lnTo>
                  <a:lnTo>
                    <a:pt x="830771" y="436436"/>
                  </a:lnTo>
                  <a:lnTo>
                    <a:pt x="756000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Google Shape;180;p12"/>
            <p:cNvSpPr/>
            <p:nvPr/>
          </p:nvSpPr>
          <p:spPr>
            <a:xfrm>
              <a:off x="7387988" y="3753643"/>
              <a:ext cx="592922" cy="342381"/>
            </a:xfrm>
            <a:custGeom>
              <a:avLst/>
              <a:gdLst/>
              <a:ahLst/>
              <a:cxnLst/>
              <a:rect l="l" t="t" r="r" b="b"/>
              <a:pathLst>
                <a:path w="741616" h="428244" extrusionOk="0">
                  <a:moveTo>
                    <a:pt x="704184" y="428244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41617" y="406622"/>
                  </a:lnTo>
                  <a:lnTo>
                    <a:pt x="704184" y="42824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Google Shape;181;p12"/>
            <p:cNvSpPr/>
            <p:nvPr/>
          </p:nvSpPr>
          <p:spPr>
            <a:xfrm>
              <a:off x="7338565" y="3782200"/>
              <a:ext cx="581727" cy="335832"/>
            </a:xfrm>
            <a:custGeom>
              <a:avLst/>
              <a:gdLst/>
              <a:ahLst/>
              <a:cxnLst/>
              <a:rect l="l" t="t" r="r" b="b"/>
              <a:pathLst>
                <a:path w="727614" h="420052" extrusionOk="0">
                  <a:moveTo>
                    <a:pt x="690181" y="420053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27615" y="398431"/>
                  </a:lnTo>
                  <a:lnTo>
                    <a:pt x="690181" y="42005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182;p12"/>
            <p:cNvSpPr/>
            <p:nvPr/>
          </p:nvSpPr>
          <p:spPr>
            <a:xfrm>
              <a:off x="7289218" y="3810681"/>
              <a:ext cx="496361" cy="286637"/>
            </a:xfrm>
            <a:custGeom>
              <a:avLst/>
              <a:gdLst/>
              <a:ahLst/>
              <a:cxnLst/>
              <a:rect l="l" t="t" r="r" b="b"/>
              <a:pathLst>
                <a:path w="620839" h="358520" extrusionOk="0">
                  <a:moveTo>
                    <a:pt x="583406" y="358521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620840" y="336899"/>
                  </a:lnTo>
                  <a:lnTo>
                    <a:pt x="583406" y="35852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183;p12"/>
            <p:cNvSpPr/>
            <p:nvPr/>
          </p:nvSpPr>
          <p:spPr>
            <a:xfrm>
              <a:off x="7582329" y="3561435"/>
              <a:ext cx="337202" cy="194645"/>
            </a:xfrm>
            <a:custGeom>
              <a:avLst/>
              <a:gdLst/>
              <a:ahLst/>
              <a:cxnLst/>
              <a:rect l="l" t="t" r="r" b="b"/>
              <a:pathLst>
                <a:path w="421766" h="243458" extrusionOk="0">
                  <a:moveTo>
                    <a:pt x="210883" y="243459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729"/>
                  </a:lnTo>
                  <a:lnTo>
                    <a:pt x="210883" y="24345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184;p12"/>
            <p:cNvSpPr/>
            <p:nvPr/>
          </p:nvSpPr>
          <p:spPr>
            <a:xfrm>
              <a:off x="7800200" y="3687162"/>
              <a:ext cx="337202" cy="194721"/>
            </a:xfrm>
            <a:custGeom>
              <a:avLst/>
              <a:gdLst/>
              <a:ahLst/>
              <a:cxnLst/>
              <a:rect l="l" t="t" r="r" b="b"/>
              <a:pathLst>
                <a:path w="421766" h="243554" extrusionOk="0">
                  <a:moveTo>
                    <a:pt x="210884" y="243554"/>
                  </a:moveTo>
                  <a:lnTo>
                    <a:pt x="0" y="121825"/>
                  </a:lnTo>
                  <a:lnTo>
                    <a:pt x="210884" y="0"/>
                  </a:lnTo>
                  <a:lnTo>
                    <a:pt x="421767" y="121825"/>
                  </a:lnTo>
                  <a:lnTo>
                    <a:pt x="210884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185;p12"/>
            <p:cNvSpPr/>
            <p:nvPr/>
          </p:nvSpPr>
          <p:spPr>
            <a:xfrm>
              <a:off x="8018073" y="3812966"/>
              <a:ext cx="337202" cy="194721"/>
            </a:xfrm>
            <a:custGeom>
              <a:avLst/>
              <a:gdLst/>
              <a:ahLst/>
              <a:cxnLst/>
              <a:rect l="l" t="t" r="r" b="b"/>
              <a:pathLst>
                <a:path w="421766" h="243554" extrusionOk="0">
                  <a:moveTo>
                    <a:pt x="210883" y="243554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825"/>
                  </a:lnTo>
                  <a:lnTo>
                    <a:pt x="210883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Google Shape;186;p12"/>
            <p:cNvSpPr/>
            <p:nvPr/>
          </p:nvSpPr>
          <p:spPr>
            <a:xfrm>
              <a:off x="6687910" y="670084"/>
              <a:ext cx="163899" cy="239625"/>
            </a:xfrm>
            <a:custGeom>
              <a:avLst/>
              <a:gdLst/>
              <a:ahLst/>
              <a:cxnLst/>
              <a:rect l="l" t="t" r="r" b="b"/>
              <a:pathLst>
                <a:path w="205002" h="299719" extrusionOk="0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" name="Google Shape;187;p12"/>
            <p:cNvSpPr/>
            <p:nvPr/>
          </p:nvSpPr>
          <p:spPr>
            <a:xfrm>
              <a:off x="6700339" y="668001"/>
              <a:ext cx="78506" cy="96744"/>
            </a:xfrm>
            <a:custGeom>
              <a:avLst/>
              <a:gdLst/>
              <a:ahLst/>
              <a:cxnLst/>
              <a:rect l="l" t="t" r="r" b="b"/>
              <a:pathLst>
                <a:path w="98194" h="121006" extrusionOk="0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Google Shape;188;p12"/>
            <p:cNvSpPr/>
            <p:nvPr/>
          </p:nvSpPr>
          <p:spPr>
            <a:xfrm>
              <a:off x="6715688" y="773039"/>
              <a:ext cx="96838" cy="108380"/>
            </a:xfrm>
            <a:custGeom>
              <a:avLst/>
              <a:gdLst/>
              <a:ahLst/>
              <a:cxnLst/>
              <a:rect l="l" t="t" r="r" b="b"/>
              <a:pathLst>
                <a:path w="121123" h="135560" extrusionOk="0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189;p12"/>
            <p:cNvSpPr/>
            <p:nvPr/>
          </p:nvSpPr>
          <p:spPr>
            <a:xfrm>
              <a:off x="6550295" y="816287"/>
              <a:ext cx="182749" cy="260151"/>
            </a:xfrm>
            <a:custGeom>
              <a:avLst/>
              <a:gdLst/>
              <a:ahLst/>
              <a:cxnLst/>
              <a:rect l="l" t="t" r="r" b="b"/>
              <a:pathLst>
                <a:path w="228579" h="325392" extrusionOk="0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190;p12"/>
            <p:cNvSpPr/>
            <p:nvPr/>
          </p:nvSpPr>
          <p:spPr>
            <a:xfrm>
              <a:off x="6687493" y="808527"/>
              <a:ext cx="141166" cy="186207"/>
            </a:xfrm>
            <a:custGeom>
              <a:avLst/>
              <a:gdLst/>
              <a:ahLst/>
              <a:cxnLst/>
              <a:rect l="l" t="t" r="r" b="b"/>
              <a:pathLst>
                <a:path w="176568" h="232904" extrusionOk="0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Google Shape;191;p12"/>
            <p:cNvSpPr/>
            <p:nvPr/>
          </p:nvSpPr>
          <p:spPr>
            <a:xfrm>
              <a:off x="6712641" y="675415"/>
              <a:ext cx="103849" cy="127932"/>
            </a:xfrm>
            <a:custGeom>
              <a:avLst/>
              <a:gdLst/>
              <a:ahLst/>
              <a:cxnLst/>
              <a:rect l="l" t="t" r="r" b="b"/>
              <a:pathLst>
                <a:path w="129892" h="160015" extrusionOk="0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" name="Google Shape;192;p12"/>
            <p:cNvSpPr/>
            <p:nvPr/>
          </p:nvSpPr>
          <p:spPr>
            <a:xfrm>
              <a:off x="6716857" y="674913"/>
              <a:ext cx="104260" cy="98126"/>
            </a:xfrm>
            <a:custGeom>
              <a:avLst/>
              <a:gdLst/>
              <a:ahLst/>
              <a:cxnLst/>
              <a:rect l="l" t="t" r="r" b="b"/>
              <a:pathLst>
                <a:path w="130406" h="122734" extrusionOk="0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193;p12"/>
            <p:cNvSpPr/>
            <p:nvPr/>
          </p:nvSpPr>
          <p:spPr>
            <a:xfrm>
              <a:off x="6591681" y="1319278"/>
              <a:ext cx="81988" cy="62539"/>
            </a:xfrm>
            <a:custGeom>
              <a:avLst/>
              <a:gdLst/>
              <a:ahLst/>
              <a:cxnLst/>
              <a:rect l="l" t="t" r="r" b="b"/>
              <a:pathLst>
                <a:path w="102549" h="78223" extrusionOk="0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Google Shape;194;p12"/>
            <p:cNvSpPr/>
            <p:nvPr/>
          </p:nvSpPr>
          <p:spPr>
            <a:xfrm>
              <a:off x="6592043" y="1339232"/>
              <a:ext cx="81616" cy="42611"/>
            </a:xfrm>
            <a:custGeom>
              <a:avLst/>
              <a:gdLst/>
              <a:ahLst/>
              <a:cxnLst/>
              <a:rect l="l" t="t" r="r" b="b"/>
              <a:pathLst>
                <a:path w="102084" h="53297" extrusionOk="0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195;p12"/>
            <p:cNvSpPr/>
            <p:nvPr/>
          </p:nvSpPr>
          <p:spPr>
            <a:xfrm>
              <a:off x="6550653" y="1292322"/>
              <a:ext cx="75049" cy="58139"/>
            </a:xfrm>
            <a:custGeom>
              <a:avLst/>
              <a:gdLst/>
              <a:ahLst/>
              <a:cxnLst/>
              <a:rect l="l" t="t" r="r" b="b"/>
              <a:pathLst>
                <a:path w="93870" h="72719" extrusionOk="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196;p12"/>
            <p:cNvSpPr/>
            <p:nvPr/>
          </p:nvSpPr>
          <p:spPr>
            <a:xfrm>
              <a:off x="6550998" y="1311512"/>
              <a:ext cx="74752" cy="39022"/>
            </a:xfrm>
            <a:custGeom>
              <a:avLst/>
              <a:gdLst/>
              <a:ahLst/>
              <a:cxnLst/>
              <a:rect l="l" t="t" r="r" b="b"/>
              <a:pathLst>
                <a:path w="93498" h="48808" extrusionOk="0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197;p12"/>
            <p:cNvSpPr/>
            <p:nvPr/>
          </p:nvSpPr>
          <p:spPr>
            <a:xfrm>
              <a:off x="6578488" y="992358"/>
              <a:ext cx="178709" cy="308230"/>
            </a:xfrm>
            <a:custGeom>
              <a:avLst/>
              <a:gdLst/>
              <a:ahLst/>
              <a:cxnLst/>
              <a:rect l="l" t="t" r="r" b="b"/>
              <a:pathLst>
                <a:path w="223526" h="385528" extrusionOk="0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198;p12"/>
            <p:cNvSpPr/>
            <p:nvPr/>
          </p:nvSpPr>
          <p:spPr>
            <a:xfrm>
              <a:off x="6627226" y="992967"/>
              <a:ext cx="177917" cy="333745"/>
            </a:xfrm>
            <a:custGeom>
              <a:avLst/>
              <a:gdLst/>
              <a:ahLst/>
              <a:cxnLst/>
              <a:rect l="l" t="t" r="r" b="b"/>
              <a:pathLst>
                <a:path w="222535" h="417442" extrusionOk="0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" name="Google Shape;199;p12"/>
            <p:cNvSpPr/>
            <p:nvPr/>
          </p:nvSpPr>
          <p:spPr>
            <a:xfrm>
              <a:off x="6560953" y="971949"/>
              <a:ext cx="266059" cy="244904"/>
            </a:xfrm>
            <a:custGeom>
              <a:avLst/>
              <a:gdLst/>
              <a:ahLst/>
              <a:cxnLst/>
              <a:rect l="l" t="t" r="r" b="b"/>
              <a:pathLst>
                <a:path w="332782" h="306321" extrusionOk="0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200;p12"/>
            <p:cNvSpPr/>
            <p:nvPr/>
          </p:nvSpPr>
          <p:spPr>
            <a:xfrm>
              <a:off x="6774876" y="827227"/>
              <a:ext cx="92463" cy="324160"/>
            </a:xfrm>
            <a:custGeom>
              <a:avLst/>
              <a:gdLst/>
              <a:ahLst/>
              <a:cxnLst/>
              <a:rect l="l" t="t" r="r" b="b"/>
              <a:pathLst>
                <a:path w="115651" h="405453" extrusionOk="0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201;p12"/>
            <p:cNvSpPr/>
            <p:nvPr/>
          </p:nvSpPr>
          <p:spPr>
            <a:xfrm>
              <a:off x="6792998" y="823141"/>
              <a:ext cx="55907" cy="71103"/>
            </a:xfrm>
            <a:custGeom>
              <a:avLst/>
              <a:gdLst/>
              <a:ahLst/>
              <a:cxnLst/>
              <a:rect l="l" t="t" r="r" b="b"/>
              <a:pathLst>
                <a:path w="69928" h="88934" extrusionOk="0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02;p12"/>
            <p:cNvSpPr/>
            <p:nvPr/>
          </p:nvSpPr>
          <p:spPr>
            <a:xfrm>
              <a:off x="6683350" y="808424"/>
              <a:ext cx="47823" cy="50210"/>
            </a:xfrm>
            <a:custGeom>
              <a:avLst/>
              <a:gdLst/>
              <a:ahLst/>
              <a:cxnLst/>
              <a:rect l="l" t="t" r="r" b="b"/>
              <a:pathLst>
                <a:path w="59816" h="62802" extrusionOk="0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03" name="Google Shape;203;p12"/>
            <p:cNvGrpSpPr/>
            <p:nvPr/>
          </p:nvGrpSpPr>
          <p:grpSpPr>
            <a:xfrm flipH="1">
              <a:off x="5678143" y="1227582"/>
              <a:ext cx="345795" cy="1043508"/>
              <a:chOff x="5678143" y="1151382"/>
              <a:chExt cx="345795" cy="1043508"/>
            </a:xfrm>
          </p:grpSpPr>
          <p:sp>
            <p:nvSpPr>
              <p:cNvPr id="204" name="Google Shape;204;p12"/>
              <p:cNvSpPr/>
              <p:nvPr/>
            </p:nvSpPr>
            <p:spPr>
              <a:xfrm>
                <a:off x="5678143" y="1995246"/>
                <a:ext cx="345795" cy="199644"/>
              </a:xfrm>
              <a:custGeom>
                <a:avLst/>
                <a:gdLst/>
                <a:ahLst/>
                <a:cxnLst/>
                <a:rect l="l" t="t" r="r" b="b"/>
                <a:pathLst>
                  <a:path w="432244" h="249555" extrusionOk="0">
                    <a:moveTo>
                      <a:pt x="432245" y="124778"/>
                    </a:moveTo>
                    <a:cubicBezTo>
                      <a:pt x="432245" y="193690"/>
                      <a:pt x="335483" y="249555"/>
                      <a:pt x="216122" y="249555"/>
                    </a:cubicBezTo>
                    <a:cubicBezTo>
                      <a:pt x="96761" y="249555"/>
                      <a:pt x="0" y="193690"/>
                      <a:pt x="0" y="124778"/>
                    </a:cubicBezTo>
                    <a:cubicBezTo>
                      <a:pt x="0" y="55865"/>
                      <a:pt x="96761" y="0"/>
                      <a:pt x="216122" y="0"/>
                    </a:cubicBezTo>
                    <a:cubicBezTo>
                      <a:pt x="335483" y="0"/>
                      <a:pt x="432245" y="55865"/>
                      <a:pt x="432245" y="124778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5" name="Google Shape;205;p12"/>
              <p:cNvSpPr/>
              <p:nvPr/>
            </p:nvSpPr>
            <p:spPr>
              <a:xfrm>
                <a:off x="5781662" y="1153715"/>
                <a:ext cx="174078" cy="254926"/>
              </a:xfrm>
              <a:custGeom>
                <a:avLst/>
                <a:gdLst/>
                <a:ahLst/>
                <a:cxnLst/>
                <a:rect l="l" t="t" r="r" b="b"/>
                <a:pathLst>
                  <a:path w="217597" h="318657" extrusionOk="0">
                    <a:moveTo>
                      <a:pt x="77117" y="10535"/>
                    </a:moveTo>
                    <a:cubicBezTo>
                      <a:pt x="85785" y="-3371"/>
                      <a:pt x="151983" y="-12515"/>
                      <a:pt x="173796" y="43587"/>
                    </a:cubicBezTo>
                    <a:cubicBezTo>
                      <a:pt x="181987" y="64828"/>
                      <a:pt x="180749" y="119216"/>
                      <a:pt x="187702" y="153315"/>
                    </a:cubicBezTo>
                    <a:cubicBezTo>
                      <a:pt x="194655" y="187415"/>
                      <a:pt x="210848" y="206846"/>
                      <a:pt x="216277" y="234563"/>
                    </a:cubicBezTo>
                    <a:cubicBezTo>
                      <a:pt x="221706" y="262281"/>
                      <a:pt x="212658" y="308668"/>
                      <a:pt x="145888" y="316954"/>
                    </a:cubicBezTo>
                    <a:cubicBezTo>
                      <a:pt x="79117" y="325241"/>
                      <a:pt x="27778" y="301715"/>
                      <a:pt x="11966" y="280379"/>
                    </a:cubicBezTo>
                    <a:cubicBezTo>
                      <a:pt x="-3845" y="259043"/>
                      <a:pt x="-4131" y="213704"/>
                      <a:pt x="11966" y="189605"/>
                    </a:cubicBezTo>
                    <a:cubicBezTo>
                      <a:pt x="28063" y="165507"/>
                      <a:pt x="40541" y="145505"/>
                      <a:pt x="40541" y="113405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6" name="Google Shape;206;p12"/>
              <p:cNvSpPr/>
              <p:nvPr/>
            </p:nvSpPr>
            <p:spPr>
              <a:xfrm>
                <a:off x="5776639" y="1337053"/>
                <a:ext cx="32518" cy="188360"/>
              </a:xfrm>
              <a:custGeom>
                <a:avLst/>
                <a:gdLst/>
                <a:ahLst/>
                <a:cxnLst/>
                <a:rect l="l" t="t" r="r" b="b"/>
                <a:pathLst>
                  <a:path w="40647" h="235450" extrusionOk="0">
                    <a:moveTo>
                      <a:pt x="4152" y="15917"/>
                    </a:moveTo>
                    <a:cubicBezTo>
                      <a:pt x="4152" y="15917"/>
                      <a:pt x="-11564" y="127074"/>
                      <a:pt x="18154" y="205274"/>
                    </a:cubicBezTo>
                    <a:cubicBezTo>
                      <a:pt x="47872" y="283474"/>
                      <a:pt x="39585" y="184986"/>
                      <a:pt x="39585" y="184986"/>
                    </a:cubicBezTo>
                    <a:lnTo>
                      <a:pt x="32442" y="161554"/>
                    </a:lnTo>
                    <a:cubicBezTo>
                      <a:pt x="32442" y="161554"/>
                      <a:pt x="26536" y="71067"/>
                      <a:pt x="29013" y="48873"/>
                    </a:cubicBezTo>
                    <a:cubicBezTo>
                      <a:pt x="31489" y="26680"/>
                      <a:pt x="30918" y="7630"/>
                      <a:pt x="32442" y="5820"/>
                    </a:cubicBezTo>
                    <a:cubicBezTo>
                      <a:pt x="33966" y="4011"/>
                      <a:pt x="26632" y="486"/>
                      <a:pt x="23488" y="10"/>
                    </a:cubicBezTo>
                    <a:cubicBezTo>
                      <a:pt x="20345" y="-466"/>
                      <a:pt x="4152" y="15917"/>
                      <a:pt x="4152" y="15917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" name="Google Shape;207;p12"/>
              <p:cNvSpPr/>
              <p:nvPr/>
            </p:nvSpPr>
            <p:spPr>
              <a:xfrm>
                <a:off x="5795186" y="1151382"/>
                <a:ext cx="83137" cy="102663"/>
              </a:xfrm>
              <a:custGeom>
                <a:avLst/>
                <a:gdLst/>
                <a:ahLst/>
                <a:cxnLst/>
                <a:rect l="l" t="t" r="r" b="b"/>
                <a:pathLst>
                  <a:path w="103921" h="128329" extrusionOk="0">
                    <a:moveTo>
                      <a:pt x="103921" y="3833"/>
                    </a:moveTo>
                    <a:cubicBezTo>
                      <a:pt x="103921" y="3833"/>
                      <a:pt x="54105" y="-10550"/>
                      <a:pt x="23911" y="16406"/>
                    </a:cubicBezTo>
                    <a:cubicBezTo>
                      <a:pt x="3585" y="35104"/>
                      <a:pt x="-4645" y="63564"/>
                      <a:pt x="2575" y="90225"/>
                    </a:cubicBezTo>
                    <a:cubicBezTo>
                      <a:pt x="6576" y="105941"/>
                      <a:pt x="14672" y="127468"/>
                      <a:pt x="27150" y="128325"/>
                    </a:cubicBezTo>
                    <a:cubicBezTo>
                      <a:pt x="39627" y="129182"/>
                      <a:pt x="103921" y="3833"/>
                      <a:pt x="103921" y="3833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8" name="Google Shape;208;p12"/>
              <p:cNvSpPr/>
              <p:nvPr/>
            </p:nvSpPr>
            <p:spPr>
              <a:xfrm>
                <a:off x="5811517" y="1263498"/>
                <a:ext cx="102898" cy="115088"/>
              </a:xfrm>
              <a:custGeom>
                <a:avLst/>
                <a:gdLst/>
                <a:ahLst/>
                <a:cxnLst/>
                <a:rect l="l" t="t" r="r" b="b"/>
                <a:pathLst>
                  <a:path w="128622" h="143860" extrusionOk="0">
                    <a:moveTo>
                      <a:pt x="102545" y="0"/>
                    </a:moveTo>
                    <a:cubicBezTo>
                      <a:pt x="102545" y="0"/>
                      <a:pt x="99307" y="55531"/>
                      <a:pt x="100355" y="59627"/>
                    </a:cubicBezTo>
                    <a:cubicBezTo>
                      <a:pt x="101402" y="63722"/>
                      <a:pt x="122071" y="67628"/>
                      <a:pt x="127977" y="72485"/>
                    </a:cubicBezTo>
                    <a:cubicBezTo>
                      <a:pt x="133883" y="77343"/>
                      <a:pt x="97783" y="133636"/>
                      <a:pt x="79400" y="142018"/>
                    </a:cubicBezTo>
                    <a:cubicBezTo>
                      <a:pt x="61016" y="150400"/>
                      <a:pt x="4343" y="129064"/>
                      <a:pt x="437" y="100774"/>
                    </a:cubicBezTo>
                    <a:cubicBezTo>
                      <a:pt x="-3182" y="74866"/>
                      <a:pt x="16630" y="54673"/>
                      <a:pt x="24345" y="47625"/>
                    </a:cubicBezTo>
                    <a:cubicBezTo>
                      <a:pt x="29546" y="47282"/>
                      <a:pt x="34765" y="47282"/>
                      <a:pt x="39966" y="47625"/>
                    </a:cubicBezTo>
                    <a:lnTo>
                      <a:pt x="41585" y="20764"/>
                    </a:lnTo>
                    <a:cubicBezTo>
                      <a:pt x="66446" y="11906"/>
                      <a:pt x="102545" y="0"/>
                      <a:pt x="102545" y="0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9" name="Google Shape;209;p12"/>
              <p:cNvSpPr/>
              <p:nvPr/>
            </p:nvSpPr>
            <p:spPr>
              <a:xfrm>
                <a:off x="5781607" y="1300507"/>
                <a:ext cx="149918" cy="172167"/>
              </a:xfrm>
              <a:custGeom>
                <a:avLst/>
                <a:gdLst/>
                <a:ahLst/>
                <a:cxnLst/>
                <a:rect l="l" t="t" r="r" b="b"/>
                <a:pathLst>
                  <a:path w="187397" h="215209" extrusionOk="0">
                    <a:moveTo>
                      <a:pt x="147575" y="18193"/>
                    </a:moveTo>
                    <a:cubicBezTo>
                      <a:pt x="163196" y="20669"/>
                      <a:pt x="181008" y="28956"/>
                      <a:pt x="183485" y="37243"/>
                    </a:cubicBezTo>
                    <a:cubicBezTo>
                      <a:pt x="189933" y="68008"/>
                      <a:pt x="188390" y="99917"/>
                      <a:pt x="179008" y="129921"/>
                    </a:cubicBezTo>
                    <a:cubicBezTo>
                      <a:pt x="165482" y="165640"/>
                      <a:pt x="156434" y="188405"/>
                      <a:pt x="148623" y="203835"/>
                    </a:cubicBezTo>
                    <a:cubicBezTo>
                      <a:pt x="148623" y="203835"/>
                      <a:pt x="81091" y="232410"/>
                      <a:pt x="26703" y="198977"/>
                    </a:cubicBezTo>
                    <a:cubicBezTo>
                      <a:pt x="26703" y="198977"/>
                      <a:pt x="22893" y="160877"/>
                      <a:pt x="22703" y="140208"/>
                    </a:cubicBezTo>
                    <a:cubicBezTo>
                      <a:pt x="-27589" y="96393"/>
                      <a:pt x="15368" y="42291"/>
                      <a:pt x="57945" y="286"/>
                    </a:cubicBezTo>
                    <a:cubicBezTo>
                      <a:pt x="63050" y="-95"/>
                      <a:pt x="68175" y="-95"/>
                      <a:pt x="73280" y="286"/>
                    </a:cubicBezTo>
                    <a:cubicBezTo>
                      <a:pt x="73280" y="286"/>
                      <a:pt x="35180" y="45244"/>
                      <a:pt x="61755" y="70771"/>
                    </a:cubicBezTo>
                    <a:cubicBezTo>
                      <a:pt x="118238" y="53721"/>
                      <a:pt x="129478" y="28384"/>
                      <a:pt x="147575" y="18193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0" name="Google Shape;210;p12"/>
              <p:cNvSpPr/>
              <p:nvPr/>
            </p:nvSpPr>
            <p:spPr>
              <a:xfrm>
                <a:off x="5808246" y="1159602"/>
                <a:ext cx="110823" cy="136345"/>
              </a:xfrm>
              <a:custGeom>
                <a:avLst/>
                <a:gdLst/>
                <a:ahLst/>
                <a:cxnLst/>
                <a:rect l="l" t="t" r="r" b="b"/>
                <a:pathLst>
                  <a:path w="138529" h="170431" extrusionOk="0">
                    <a:moveTo>
                      <a:pt x="2908" y="60608"/>
                    </a:moveTo>
                    <a:lnTo>
                      <a:pt x="2908" y="60608"/>
                    </a:lnTo>
                    <a:cubicBezTo>
                      <a:pt x="8528" y="24890"/>
                      <a:pt x="34245" y="-2066"/>
                      <a:pt x="71107" y="125"/>
                    </a:cubicBezTo>
                    <a:cubicBezTo>
                      <a:pt x="110150" y="1972"/>
                      <a:pt x="140297" y="35129"/>
                      <a:pt x="138449" y="74172"/>
                    </a:cubicBezTo>
                    <a:cubicBezTo>
                      <a:pt x="137372" y="96775"/>
                      <a:pt x="125552" y="117511"/>
                      <a:pt x="106635" y="129950"/>
                    </a:cubicBezTo>
                    <a:cubicBezTo>
                      <a:pt x="105369" y="135322"/>
                      <a:pt x="103483" y="140533"/>
                      <a:pt x="101016" y="145476"/>
                    </a:cubicBezTo>
                    <a:cubicBezTo>
                      <a:pt x="87966" y="160716"/>
                      <a:pt x="53391" y="170336"/>
                      <a:pt x="41865" y="170432"/>
                    </a:cubicBezTo>
                    <a:cubicBezTo>
                      <a:pt x="32340" y="170432"/>
                      <a:pt x="23482" y="161383"/>
                      <a:pt x="14243" y="146048"/>
                    </a:cubicBezTo>
                    <a:cubicBezTo>
                      <a:pt x="-5093" y="113663"/>
                      <a:pt x="-140" y="78230"/>
                      <a:pt x="2908" y="60608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1" name="Google Shape;211;p12"/>
              <p:cNvSpPr/>
              <p:nvPr/>
            </p:nvSpPr>
            <p:spPr>
              <a:xfrm>
                <a:off x="5812703" y="1158869"/>
                <a:ext cx="110779" cy="104694"/>
              </a:xfrm>
              <a:custGeom>
                <a:avLst/>
                <a:gdLst/>
                <a:ahLst/>
                <a:cxnLst/>
                <a:rect l="l" t="t" r="r" b="b"/>
                <a:pathLst>
                  <a:path w="138474" h="130867" extrusionOk="0">
                    <a:moveTo>
                      <a:pt x="76867" y="1709"/>
                    </a:moveTo>
                    <a:cubicBezTo>
                      <a:pt x="102679" y="6757"/>
                      <a:pt x="123920" y="13996"/>
                      <a:pt x="130969" y="39332"/>
                    </a:cubicBezTo>
                    <a:cubicBezTo>
                      <a:pt x="135731" y="56858"/>
                      <a:pt x="142018" y="90101"/>
                      <a:pt x="136017" y="104102"/>
                    </a:cubicBezTo>
                    <a:lnTo>
                      <a:pt x="132398" y="114294"/>
                    </a:lnTo>
                    <a:lnTo>
                      <a:pt x="101060" y="130868"/>
                    </a:lnTo>
                    <a:cubicBezTo>
                      <a:pt x="101060" y="130868"/>
                      <a:pt x="86487" y="118676"/>
                      <a:pt x="91059" y="83243"/>
                    </a:cubicBezTo>
                    <a:cubicBezTo>
                      <a:pt x="90850" y="78423"/>
                      <a:pt x="89335" y="73746"/>
                      <a:pt x="86678" y="69717"/>
                    </a:cubicBezTo>
                    <a:cubicBezTo>
                      <a:pt x="84687" y="66364"/>
                      <a:pt x="83211" y="62735"/>
                      <a:pt x="82296" y="58954"/>
                    </a:cubicBezTo>
                    <a:cubicBezTo>
                      <a:pt x="78591" y="49353"/>
                      <a:pt x="71371" y="41514"/>
                      <a:pt x="62103" y="37046"/>
                    </a:cubicBezTo>
                    <a:cubicBezTo>
                      <a:pt x="38767" y="23997"/>
                      <a:pt x="4953" y="35237"/>
                      <a:pt x="0" y="39999"/>
                    </a:cubicBezTo>
                    <a:cubicBezTo>
                      <a:pt x="13221" y="10548"/>
                      <a:pt x="45396" y="-5483"/>
                      <a:pt x="76867" y="1709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2" name="Google Shape;212;p12"/>
              <p:cNvSpPr/>
              <p:nvPr/>
            </p:nvSpPr>
            <p:spPr>
              <a:xfrm>
                <a:off x="5898276" y="1323720"/>
                <a:ext cx="74471" cy="246223"/>
              </a:xfrm>
              <a:custGeom>
                <a:avLst/>
                <a:gdLst/>
                <a:ahLst/>
                <a:cxnLst/>
                <a:rect l="l" t="t" r="r" b="b"/>
                <a:pathLst>
                  <a:path w="93089" h="307779" extrusionOk="0">
                    <a:moveTo>
                      <a:pt x="39367" y="248524"/>
                    </a:moveTo>
                    <a:cubicBezTo>
                      <a:pt x="45177" y="212329"/>
                      <a:pt x="56036" y="188898"/>
                      <a:pt x="50988" y="168990"/>
                    </a:cubicBezTo>
                    <a:cubicBezTo>
                      <a:pt x="39739" y="128738"/>
                      <a:pt x="25013" y="89542"/>
                      <a:pt x="6982" y="51833"/>
                    </a:cubicBezTo>
                    <a:cubicBezTo>
                      <a:pt x="-4448" y="29354"/>
                      <a:pt x="-924" y="13733"/>
                      <a:pt x="10887" y="4779"/>
                    </a:cubicBezTo>
                    <a:cubicBezTo>
                      <a:pt x="24222" y="-4746"/>
                      <a:pt x="36891" y="-840"/>
                      <a:pt x="48987" y="23829"/>
                    </a:cubicBezTo>
                    <a:cubicBezTo>
                      <a:pt x="64132" y="55167"/>
                      <a:pt x="81086" y="87361"/>
                      <a:pt x="89373" y="134034"/>
                    </a:cubicBezTo>
                    <a:cubicBezTo>
                      <a:pt x="94688" y="164228"/>
                      <a:pt x="94298" y="195136"/>
                      <a:pt x="88230" y="225188"/>
                    </a:cubicBezTo>
                    <a:cubicBezTo>
                      <a:pt x="83087" y="257668"/>
                      <a:pt x="72800" y="275956"/>
                      <a:pt x="60513" y="306436"/>
                    </a:cubicBezTo>
                    <a:cubicBezTo>
                      <a:pt x="57084" y="315199"/>
                      <a:pt x="34414" y="279385"/>
                      <a:pt x="39367" y="248524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3" name="Google Shape;213;p12"/>
              <p:cNvSpPr/>
              <p:nvPr/>
            </p:nvSpPr>
            <p:spPr>
              <a:xfrm>
                <a:off x="5831068" y="2061801"/>
                <a:ext cx="86995" cy="66513"/>
              </a:xfrm>
              <a:custGeom>
                <a:avLst/>
                <a:gdLst/>
                <a:ahLst/>
                <a:cxnLst/>
                <a:rect l="l" t="t" r="r" b="b"/>
                <a:pathLst>
                  <a:path w="108744" h="83141" extrusionOk="0">
                    <a:moveTo>
                      <a:pt x="100855" y="2"/>
                    </a:moveTo>
                    <a:cubicBezTo>
                      <a:pt x="87806" y="10575"/>
                      <a:pt x="67423" y="3241"/>
                      <a:pt x="66470" y="4194"/>
                    </a:cubicBezTo>
                    <a:cubicBezTo>
                      <a:pt x="51297" y="17281"/>
                      <a:pt x="35400" y="29492"/>
                      <a:pt x="18845" y="40769"/>
                    </a:cubicBezTo>
                    <a:cubicBezTo>
                      <a:pt x="10654" y="47151"/>
                      <a:pt x="-2014" y="55724"/>
                      <a:pt x="271" y="68106"/>
                    </a:cubicBezTo>
                    <a:cubicBezTo>
                      <a:pt x="4367" y="90109"/>
                      <a:pt x="39610" y="83346"/>
                      <a:pt x="52945" y="76584"/>
                    </a:cubicBezTo>
                    <a:cubicBezTo>
                      <a:pt x="66280" y="69821"/>
                      <a:pt x="77043" y="58677"/>
                      <a:pt x="89616" y="50866"/>
                    </a:cubicBezTo>
                    <a:cubicBezTo>
                      <a:pt x="98665" y="45246"/>
                      <a:pt x="107428" y="42389"/>
                      <a:pt x="108666" y="31054"/>
                    </a:cubicBezTo>
                    <a:cubicBezTo>
                      <a:pt x="109523" y="24196"/>
                      <a:pt x="103142" y="-283"/>
                      <a:pt x="100855" y="2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4" name="Google Shape;214;p12"/>
              <p:cNvSpPr/>
              <p:nvPr/>
            </p:nvSpPr>
            <p:spPr>
              <a:xfrm>
                <a:off x="5831514" y="2082973"/>
                <a:ext cx="86563" cy="44990"/>
              </a:xfrm>
              <a:custGeom>
                <a:avLst/>
                <a:gdLst/>
                <a:ahLst/>
                <a:cxnLst/>
                <a:rect l="l" t="t" r="r" b="b"/>
                <a:pathLst>
                  <a:path w="108204" h="56238" extrusionOk="0">
                    <a:moveTo>
                      <a:pt x="107918" y="0"/>
                    </a:moveTo>
                    <a:cubicBezTo>
                      <a:pt x="106204" y="10859"/>
                      <a:pt x="97536" y="13907"/>
                      <a:pt x="88868" y="19050"/>
                    </a:cubicBezTo>
                    <a:cubicBezTo>
                      <a:pt x="76105" y="26956"/>
                      <a:pt x="64865" y="38100"/>
                      <a:pt x="51530" y="45149"/>
                    </a:cubicBezTo>
                    <a:cubicBezTo>
                      <a:pt x="38195" y="52197"/>
                      <a:pt x="8573" y="57531"/>
                      <a:pt x="0" y="41815"/>
                    </a:cubicBezTo>
                    <a:cubicBezTo>
                      <a:pt x="4667" y="63056"/>
                      <a:pt x="39338" y="56388"/>
                      <a:pt x="52483" y="49721"/>
                    </a:cubicBezTo>
                    <a:cubicBezTo>
                      <a:pt x="65627" y="43053"/>
                      <a:pt x="76581" y="31814"/>
                      <a:pt x="89154" y="24003"/>
                    </a:cubicBezTo>
                    <a:cubicBezTo>
                      <a:pt x="98203" y="18383"/>
                      <a:pt x="106966" y="15526"/>
                      <a:pt x="108204" y="4191"/>
                    </a:cubicBezTo>
                    <a:cubicBezTo>
                      <a:pt x="108214" y="2791"/>
                      <a:pt x="108118" y="1391"/>
                      <a:pt x="107918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" name="Google Shape;215;p12"/>
              <p:cNvSpPr/>
              <p:nvPr/>
            </p:nvSpPr>
            <p:spPr>
              <a:xfrm>
                <a:off x="5764925" y="2047104"/>
                <a:ext cx="79862" cy="61873"/>
              </a:xfrm>
              <a:custGeom>
                <a:avLst/>
                <a:gdLst/>
                <a:ahLst/>
                <a:cxnLst/>
                <a:rect l="l" t="t" r="r" b="b"/>
                <a:pathLst>
                  <a:path w="99827" h="77341" extrusionOk="0">
                    <a:moveTo>
                      <a:pt x="91860" y="1"/>
                    </a:moveTo>
                    <a:cubicBezTo>
                      <a:pt x="79954" y="9526"/>
                      <a:pt x="61856" y="4288"/>
                      <a:pt x="60999" y="5240"/>
                    </a:cubicBezTo>
                    <a:cubicBezTo>
                      <a:pt x="47045" y="17146"/>
                      <a:pt x="32453" y="28281"/>
                      <a:pt x="17279" y="38578"/>
                    </a:cubicBezTo>
                    <a:cubicBezTo>
                      <a:pt x="9754" y="44388"/>
                      <a:pt x="-1771" y="52294"/>
                      <a:pt x="229" y="63533"/>
                    </a:cubicBezTo>
                    <a:cubicBezTo>
                      <a:pt x="4040" y="83726"/>
                      <a:pt x="36329" y="77535"/>
                      <a:pt x="48521" y="71344"/>
                    </a:cubicBezTo>
                    <a:cubicBezTo>
                      <a:pt x="60713" y="65152"/>
                      <a:pt x="70619" y="54961"/>
                      <a:pt x="82145" y="47817"/>
                    </a:cubicBezTo>
                    <a:cubicBezTo>
                      <a:pt x="90336" y="42673"/>
                      <a:pt x="98433" y="40006"/>
                      <a:pt x="99766" y="29624"/>
                    </a:cubicBezTo>
                    <a:cubicBezTo>
                      <a:pt x="100528" y="23338"/>
                      <a:pt x="94051" y="-189"/>
                      <a:pt x="91860" y="1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6" name="Google Shape;216;p12"/>
              <p:cNvSpPr/>
              <p:nvPr/>
            </p:nvSpPr>
            <p:spPr>
              <a:xfrm>
                <a:off x="5764880" y="2067438"/>
                <a:ext cx="79629" cy="41383"/>
              </a:xfrm>
              <a:custGeom>
                <a:avLst/>
                <a:gdLst/>
                <a:ahLst/>
                <a:cxnLst/>
                <a:rect l="l" t="t" r="r" b="b"/>
                <a:pathLst>
                  <a:path w="99536" h="51729" extrusionOk="0">
                    <a:moveTo>
                      <a:pt x="99536" y="0"/>
                    </a:moveTo>
                    <a:cubicBezTo>
                      <a:pt x="97917" y="10001"/>
                      <a:pt x="90011" y="12668"/>
                      <a:pt x="81820" y="17812"/>
                    </a:cubicBezTo>
                    <a:cubicBezTo>
                      <a:pt x="70104" y="25051"/>
                      <a:pt x="59817" y="35528"/>
                      <a:pt x="47625" y="41720"/>
                    </a:cubicBezTo>
                    <a:cubicBezTo>
                      <a:pt x="35433" y="47911"/>
                      <a:pt x="8287" y="53054"/>
                      <a:pt x="0" y="38671"/>
                    </a:cubicBezTo>
                    <a:cubicBezTo>
                      <a:pt x="4286" y="57721"/>
                      <a:pt x="36004" y="52006"/>
                      <a:pt x="47625" y="45911"/>
                    </a:cubicBezTo>
                    <a:cubicBezTo>
                      <a:pt x="59246" y="39814"/>
                      <a:pt x="69723" y="29528"/>
                      <a:pt x="81248" y="22384"/>
                    </a:cubicBezTo>
                    <a:cubicBezTo>
                      <a:pt x="89440" y="17240"/>
                      <a:pt x="97536" y="14573"/>
                      <a:pt x="98870" y="4191"/>
                    </a:cubicBezTo>
                    <a:cubicBezTo>
                      <a:pt x="99222" y="2819"/>
                      <a:pt x="99441" y="1419"/>
                      <a:pt x="99536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" name="Google Shape;217;p12"/>
              <p:cNvSpPr/>
              <p:nvPr/>
            </p:nvSpPr>
            <p:spPr>
              <a:xfrm>
                <a:off x="5777722" y="1472916"/>
                <a:ext cx="170454" cy="595560"/>
              </a:xfrm>
              <a:custGeom>
                <a:avLst/>
                <a:gdLst/>
                <a:ahLst/>
                <a:cxnLst/>
                <a:rect l="l" t="t" r="r" b="b"/>
                <a:pathLst>
                  <a:path w="213068" h="744450" extrusionOk="0">
                    <a:moveTo>
                      <a:pt x="5465" y="110490"/>
                    </a:moveTo>
                    <a:cubicBezTo>
                      <a:pt x="11276" y="65437"/>
                      <a:pt x="27849" y="0"/>
                      <a:pt x="27849" y="0"/>
                    </a:cubicBezTo>
                    <a:cubicBezTo>
                      <a:pt x="43546" y="7372"/>
                      <a:pt x="60529" y="11611"/>
                      <a:pt x="77855" y="12478"/>
                    </a:cubicBezTo>
                    <a:cubicBezTo>
                      <a:pt x="103211" y="12316"/>
                      <a:pt x="128490" y="9830"/>
                      <a:pt x="153388" y="5048"/>
                    </a:cubicBezTo>
                    <a:cubicBezTo>
                      <a:pt x="161532" y="19269"/>
                      <a:pt x="170429" y="33033"/>
                      <a:pt x="180059" y="46291"/>
                    </a:cubicBezTo>
                    <a:cubicBezTo>
                      <a:pt x="193012" y="64294"/>
                      <a:pt x="218159" y="103441"/>
                      <a:pt x="212158" y="172879"/>
                    </a:cubicBezTo>
                    <a:cubicBezTo>
                      <a:pt x="208253" y="217932"/>
                      <a:pt x="182916" y="409480"/>
                      <a:pt x="182916" y="409480"/>
                    </a:cubicBezTo>
                    <a:cubicBezTo>
                      <a:pt x="192755" y="441693"/>
                      <a:pt x="197985" y="475145"/>
                      <a:pt x="198442" y="508826"/>
                    </a:cubicBezTo>
                    <a:cubicBezTo>
                      <a:pt x="196156" y="548821"/>
                      <a:pt x="190869" y="588588"/>
                      <a:pt x="182630" y="627793"/>
                    </a:cubicBezTo>
                    <a:lnTo>
                      <a:pt x="167581" y="736568"/>
                    </a:lnTo>
                    <a:cubicBezTo>
                      <a:pt x="167581" y="736568"/>
                      <a:pt x="147483" y="751046"/>
                      <a:pt x="133195" y="740759"/>
                    </a:cubicBezTo>
                    <a:lnTo>
                      <a:pt x="135005" y="634365"/>
                    </a:lnTo>
                    <a:cubicBezTo>
                      <a:pt x="133291" y="608362"/>
                      <a:pt x="130719" y="569976"/>
                      <a:pt x="129004" y="545402"/>
                    </a:cubicBezTo>
                    <a:cubicBezTo>
                      <a:pt x="126337" y="505492"/>
                      <a:pt x="119479" y="442055"/>
                      <a:pt x="117098" y="426148"/>
                    </a:cubicBezTo>
                    <a:cubicBezTo>
                      <a:pt x="114717" y="410242"/>
                      <a:pt x="109954" y="382619"/>
                      <a:pt x="107573" y="351568"/>
                    </a:cubicBezTo>
                    <a:cubicBezTo>
                      <a:pt x="105192" y="320516"/>
                      <a:pt x="93476" y="162973"/>
                      <a:pt x="93476" y="162973"/>
                    </a:cubicBezTo>
                    <a:lnTo>
                      <a:pt x="91857" y="192500"/>
                    </a:lnTo>
                    <a:cubicBezTo>
                      <a:pt x="91857" y="192500"/>
                      <a:pt x="90238" y="240125"/>
                      <a:pt x="83380" y="299561"/>
                    </a:cubicBezTo>
                    <a:cubicBezTo>
                      <a:pt x="76522" y="358997"/>
                      <a:pt x="73855" y="385286"/>
                      <a:pt x="73855" y="385286"/>
                    </a:cubicBezTo>
                    <a:cubicBezTo>
                      <a:pt x="80370" y="397183"/>
                      <a:pt x="84932" y="410042"/>
                      <a:pt x="87380" y="423386"/>
                    </a:cubicBezTo>
                    <a:cubicBezTo>
                      <a:pt x="88619" y="436150"/>
                      <a:pt x="103192" y="537686"/>
                      <a:pt x="94429" y="588740"/>
                    </a:cubicBezTo>
                    <a:lnTo>
                      <a:pt x="76712" y="719138"/>
                    </a:lnTo>
                    <a:cubicBezTo>
                      <a:pt x="67645" y="725376"/>
                      <a:pt x="56138" y="726900"/>
                      <a:pt x="45756" y="723233"/>
                    </a:cubicBezTo>
                    <a:lnTo>
                      <a:pt x="35183" y="591407"/>
                    </a:lnTo>
                    <a:cubicBezTo>
                      <a:pt x="28135" y="541211"/>
                      <a:pt x="13180" y="434912"/>
                      <a:pt x="10895" y="421100"/>
                    </a:cubicBezTo>
                    <a:cubicBezTo>
                      <a:pt x="5808" y="393268"/>
                      <a:pt x="2817" y="365084"/>
                      <a:pt x="1941" y="336804"/>
                    </a:cubicBezTo>
                    <a:cubicBezTo>
                      <a:pt x="-1583" y="279749"/>
                      <a:pt x="-250" y="155543"/>
                      <a:pt x="5465" y="110490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" name="Google Shape;218;p12"/>
              <p:cNvSpPr/>
              <p:nvPr/>
            </p:nvSpPr>
            <p:spPr>
              <a:xfrm>
                <a:off x="5770564" y="1458904"/>
                <a:ext cx="181538" cy="396087"/>
              </a:xfrm>
              <a:custGeom>
                <a:avLst/>
                <a:gdLst/>
                <a:ahLst/>
                <a:cxnLst/>
                <a:rect l="l" t="t" r="r" b="b"/>
                <a:pathLst>
                  <a:path w="226922" h="495109" extrusionOk="0">
                    <a:moveTo>
                      <a:pt x="162435" y="6001"/>
                    </a:moveTo>
                    <a:lnTo>
                      <a:pt x="201202" y="83915"/>
                    </a:lnTo>
                    <a:cubicBezTo>
                      <a:pt x="201202" y="83915"/>
                      <a:pt x="260447" y="170593"/>
                      <a:pt x="199106" y="393287"/>
                    </a:cubicBezTo>
                    <a:lnTo>
                      <a:pt x="210631" y="461963"/>
                    </a:lnTo>
                    <a:cubicBezTo>
                      <a:pt x="210631" y="461963"/>
                      <a:pt x="94522" y="536543"/>
                      <a:pt x="16798" y="461963"/>
                    </a:cubicBezTo>
                    <a:cubicBezTo>
                      <a:pt x="16798" y="461963"/>
                      <a:pt x="-10158" y="256127"/>
                      <a:pt x="4224" y="161258"/>
                    </a:cubicBezTo>
                    <a:cubicBezTo>
                      <a:pt x="12149" y="106661"/>
                      <a:pt x="24246" y="52749"/>
                      <a:pt x="40420" y="0"/>
                    </a:cubicBezTo>
                    <a:cubicBezTo>
                      <a:pt x="40420" y="0"/>
                      <a:pt x="59470" y="21050"/>
                      <a:pt x="157291" y="7144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9" name="Google Shape;219;p12"/>
              <p:cNvSpPr/>
              <p:nvPr/>
            </p:nvSpPr>
            <p:spPr>
              <a:xfrm>
                <a:off x="5895126" y="1321170"/>
                <a:ext cx="61010" cy="76023"/>
              </a:xfrm>
              <a:custGeom>
                <a:avLst/>
                <a:gdLst/>
                <a:ahLst/>
                <a:cxnLst/>
                <a:rect l="l" t="t" r="r" b="b"/>
                <a:pathLst>
                  <a:path w="76263" h="95029" extrusionOk="0">
                    <a:moveTo>
                      <a:pt x="76263" y="71216"/>
                    </a:moveTo>
                    <a:cubicBezTo>
                      <a:pt x="76263" y="71216"/>
                      <a:pt x="49307" y="98076"/>
                      <a:pt x="17303" y="94743"/>
                    </a:cubicBezTo>
                    <a:lnTo>
                      <a:pt x="1968" y="42165"/>
                    </a:lnTo>
                    <a:cubicBezTo>
                      <a:pt x="1968" y="42165"/>
                      <a:pt x="-7557" y="14828"/>
                      <a:pt x="15303" y="2826"/>
                    </a:cubicBezTo>
                    <a:cubicBezTo>
                      <a:pt x="38163" y="-9175"/>
                      <a:pt x="62833" y="17685"/>
                      <a:pt x="76263" y="7121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0" name="Google Shape;220;p12"/>
              <p:cNvSpPr/>
              <p:nvPr/>
            </p:nvSpPr>
            <p:spPr>
              <a:xfrm>
                <a:off x="5777141" y="1300603"/>
                <a:ext cx="50825" cy="53396"/>
              </a:xfrm>
              <a:custGeom>
                <a:avLst/>
                <a:gdLst/>
                <a:ahLst/>
                <a:cxnLst/>
                <a:rect l="l" t="t" r="r" b="b"/>
                <a:pathLst>
                  <a:path w="63531" h="66745" extrusionOk="0">
                    <a:moveTo>
                      <a:pt x="63532" y="451"/>
                    </a:moveTo>
                    <a:cubicBezTo>
                      <a:pt x="63532" y="451"/>
                      <a:pt x="32671" y="-9074"/>
                      <a:pt x="0" y="59411"/>
                    </a:cubicBezTo>
                    <a:lnTo>
                      <a:pt x="12192" y="66745"/>
                    </a:lnTo>
                    <a:cubicBezTo>
                      <a:pt x="27499" y="43304"/>
                      <a:pt x="44663" y="21130"/>
                      <a:pt x="63532" y="451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1" name="Google Shape;221;p12"/>
            <p:cNvGrpSpPr/>
            <p:nvPr/>
          </p:nvGrpSpPr>
          <p:grpSpPr>
            <a:xfrm>
              <a:off x="5122427" y="3292365"/>
              <a:ext cx="823270" cy="1268939"/>
              <a:chOff x="5490177" y="3555452"/>
              <a:chExt cx="823270" cy="1268939"/>
            </a:xfrm>
          </p:grpSpPr>
          <p:sp>
            <p:nvSpPr>
              <p:cNvPr id="222" name="Google Shape;222;p12"/>
              <p:cNvSpPr/>
              <p:nvPr/>
            </p:nvSpPr>
            <p:spPr>
              <a:xfrm>
                <a:off x="5967652" y="4624747"/>
                <a:ext cx="345795" cy="199644"/>
              </a:xfrm>
              <a:custGeom>
                <a:avLst/>
                <a:gdLst/>
                <a:ahLst/>
                <a:cxnLst/>
                <a:rect l="l" t="t" r="r" b="b"/>
                <a:pathLst>
                  <a:path w="432244" h="249555" extrusionOk="0">
                    <a:moveTo>
                      <a:pt x="432245" y="124777"/>
                    </a:moveTo>
                    <a:cubicBezTo>
                      <a:pt x="432245" y="193690"/>
                      <a:pt x="335483" y="249555"/>
                      <a:pt x="216122" y="249555"/>
                    </a:cubicBezTo>
                    <a:cubicBezTo>
                      <a:pt x="96761" y="249555"/>
                      <a:pt x="0" y="193690"/>
                      <a:pt x="0" y="124777"/>
                    </a:cubicBezTo>
                    <a:cubicBezTo>
                      <a:pt x="0" y="55865"/>
                      <a:pt x="96761" y="0"/>
                      <a:pt x="216122" y="0"/>
                    </a:cubicBezTo>
                    <a:cubicBezTo>
                      <a:pt x="335483" y="0"/>
                      <a:pt x="432245" y="55865"/>
                      <a:pt x="432245" y="124777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3" name="Google Shape;223;p12"/>
              <p:cNvSpPr/>
              <p:nvPr/>
            </p:nvSpPr>
            <p:spPr>
              <a:xfrm>
                <a:off x="6225123" y="3957880"/>
                <a:ext cx="68002" cy="244678"/>
              </a:xfrm>
              <a:custGeom>
                <a:avLst/>
                <a:gdLst/>
                <a:ahLst/>
                <a:cxnLst/>
                <a:rect l="l" t="t" r="r" b="b"/>
                <a:pathLst>
                  <a:path w="85002" h="305847" extrusionOk="0">
                    <a:moveTo>
                      <a:pt x="18764" y="0"/>
                    </a:moveTo>
                    <a:cubicBezTo>
                      <a:pt x="37814" y="5429"/>
                      <a:pt x="48482" y="26289"/>
                      <a:pt x="65056" y="70961"/>
                    </a:cubicBezTo>
                    <a:cubicBezTo>
                      <a:pt x="78848" y="111490"/>
                      <a:pt x="85582" y="154076"/>
                      <a:pt x="84963" y="196882"/>
                    </a:cubicBezTo>
                    <a:cubicBezTo>
                      <a:pt x="79629" y="238982"/>
                      <a:pt x="62198" y="271748"/>
                      <a:pt x="20098" y="305848"/>
                    </a:cubicBezTo>
                    <a:lnTo>
                      <a:pt x="0" y="268986"/>
                    </a:lnTo>
                    <a:cubicBezTo>
                      <a:pt x="0" y="268986"/>
                      <a:pt x="41243" y="232600"/>
                      <a:pt x="45434" y="190500"/>
                    </a:cubicBezTo>
                    <a:cubicBezTo>
                      <a:pt x="47815" y="166878"/>
                      <a:pt x="20098" y="87249"/>
                      <a:pt x="20098" y="85058"/>
                    </a:cubicBezTo>
                    <a:cubicBezTo>
                      <a:pt x="20098" y="82867"/>
                      <a:pt x="18764" y="0"/>
                      <a:pt x="18764" y="0"/>
                    </a:cubicBezTo>
                    <a:close/>
                  </a:path>
                </a:pathLst>
              </a:custGeom>
              <a:solidFill>
                <a:srgbClr val="FFCEA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4" name="Google Shape;224;p12"/>
              <p:cNvSpPr/>
              <p:nvPr/>
            </p:nvSpPr>
            <p:spPr>
              <a:xfrm>
                <a:off x="6014262" y="4720102"/>
                <a:ext cx="99120" cy="56094"/>
              </a:xfrm>
              <a:custGeom>
                <a:avLst/>
                <a:gdLst/>
                <a:ahLst/>
                <a:cxnLst/>
                <a:rect l="l" t="t" r="r" b="b"/>
                <a:pathLst>
                  <a:path w="123900" h="70118" extrusionOk="0">
                    <a:moveTo>
                      <a:pt x="117628" y="16845"/>
                    </a:moveTo>
                    <a:cubicBezTo>
                      <a:pt x="104783" y="20750"/>
                      <a:pt x="90877" y="18874"/>
                      <a:pt x="79528" y="11701"/>
                    </a:cubicBezTo>
                    <a:cubicBezTo>
                      <a:pt x="69241" y="11701"/>
                      <a:pt x="8757" y="-12016"/>
                      <a:pt x="1137" y="8082"/>
                    </a:cubicBezTo>
                    <a:cubicBezTo>
                      <a:pt x="-5531" y="25703"/>
                      <a:pt x="18758" y="42086"/>
                      <a:pt x="31617" y="45229"/>
                    </a:cubicBezTo>
                    <a:cubicBezTo>
                      <a:pt x="60192" y="51992"/>
                      <a:pt x="80766" y="66089"/>
                      <a:pt x="92196" y="68470"/>
                    </a:cubicBezTo>
                    <a:cubicBezTo>
                      <a:pt x="100966" y="71585"/>
                      <a:pt x="110703" y="70232"/>
                      <a:pt x="118294" y="64851"/>
                    </a:cubicBezTo>
                    <a:cubicBezTo>
                      <a:pt x="126200" y="56850"/>
                      <a:pt x="125533" y="27322"/>
                      <a:pt x="117628" y="16845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5" name="Google Shape;225;p12"/>
              <p:cNvSpPr/>
              <p:nvPr/>
            </p:nvSpPr>
            <p:spPr>
              <a:xfrm>
                <a:off x="6014165" y="4729456"/>
                <a:ext cx="97551" cy="46733"/>
              </a:xfrm>
              <a:custGeom>
                <a:avLst/>
                <a:gdLst/>
                <a:ahLst/>
                <a:cxnLst/>
                <a:rect l="l" t="t" r="r" b="b"/>
                <a:pathLst>
                  <a:path w="121939" h="58416" extrusionOk="0">
                    <a:moveTo>
                      <a:pt x="92127" y="51911"/>
                    </a:moveTo>
                    <a:cubicBezTo>
                      <a:pt x="80697" y="49530"/>
                      <a:pt x="59837" y="35433"/>
                      <a:pt x="31548" y="28575"/>
                    </a:cubicBezTo>
                    <a:cubicBezTo>
                      <a:pt x="20784" y="26003"/>
                      <a:pt x="2020" y="14097"/>
                      <a:pt x="210" y="0"/>
                    </a:cubicBezTo>
                    <a:cubicBezTo>
                      <a:pt x="-2361" y="16193"/>
                      <a:pt x="19260" y="30575"/>
                      <a:pt x="31548" y="33528"/>
                    </a:cubicBezTo>
                    <a:cubicBezTo>
                      <a:pt x="60123" y="40291"/>
                      <a:pt x="80697" y="54388"/>
                      <a:pt x="92127" y="56769"/>
                    </a:cubicBezTo>
                    <a:cubicBezTo>
                      <a:pt x="100896" y="59884"/>
                      <a:pt x="110634" y="58531"/>
                      <a:pt x="118225" y="53150"/>
                    </a:cubicBezTo>
                    <a:cubicBezTo>
                      <a:pt x="119933" y="51188"/>
                      <a:pt x="121200" y="48882"/>
                      <a:pt x="121940" y="46387"/>
                    </a:cubicBezTo>
                    <a:cubicBezTo>
                      <a:pt x="113425" y="52816"/>
                      <a:pt x="102380" y="54864"/>
                      <a:pt x="92127" y="51911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6" name="Google Shape;226;p12"/>
              <p:cNvSpPr/>
              <p:nvPr/>
            </p:nvSpPr>
            <p:spPr>
              <a:xfrm>
                <a:off x="6140412" y="4656810"/>
                <a:ext cx="95533" cy="53978"/>
              </a:xfrm>
              <a:custGeom>
                <a:avLst/>
                <a:gdLst/>
                <a:ahLst/>
                <a:cxnLst/>
                <a:rect l="l" t="t" r="r" b="b"/>
                <a:pathLst>
                  <a:path w="119416" h="67472" extrusionOk="0">
                    <a:moveTo>
                      <a:pt x="113384" y="16189"/>
                    </a:moveTo>
                    <a:cubicBezTo>
                      <a:pt x="102146" y="20047"/>
                      <a:pt x="89728" y="18161"/>
                      <a:pt x="80142" y="11141"/>
                    </a:cubicBezTo>
                    <a:cubicBezTo>
                      <a:pt x="70617" y="11141"/>
                      <a:pt x="8419" y="-11529"/>
                      <a:pt x="1085" y="7807"/>
                    </a:cubicBezTo>
                    <a:cubicBezTo>
                      <a:pt x="-5297" y="24762"/>
                      <a:pt x="18039" y="40383"/>
                      <a:pt x="30422" y="43431"/>
                    </a:cubicBezTo>
                    <a:cubicBezTo>
                      <a:pt x="57663" y="50003"/>
                      <a:pt x="78047" y="63624"/>
                      <a:pt x="88715" y="65910"/>
                    </a:cubicBezTo>
                    <a:cubicBezTo>
                      <a:pt x="97172" y="68882"/>
                      <a:pt x="106547" y="67567"/>
                      <a:pt x="113861" y="62385"/>
                    </a:cubicBezTo>
                    <a:cubicBezTo>
                      <a:pt x="121671" y="54670"/>
                      <a:pt x="121004" y="26286"/>
                      <a:pt x="113384" y="16189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7" name="Google Shape;227;p12"/>
              <p:cNvSpPr/>
              <p:nvPr/>
            </p:nvSpPr>
            <p:spPr>
              <a:xfrm>
                <a:off x="6140448" y="4665717"/>
                <a:ext cx="93872" cy="45066"/>
              </a:xfrm>
              <a:custGeom>
                <a:avLst/>
                <a:gdLst/>
                <a:ahLst/>
                <a:cxnLst/>
                <a:rect l="l" t="t" r="r" b="b"/>
                <a:pathLst>
                  <a:path w="117340" h="56332" extrusionOk="0">
                    <a:moveTo>
                      <a:pt x="88670" y="50102"/>
                    </a:moveTo>
                    <a:cubicBezTo>
                      <a:pt x="77717" y="47720"/>
                      <a:pt x="57619" y="34195"/>
                      <a:pt x="30377" y="27622"/>
                    </a:cubicBezTo>
                    <a:cubicBezTo>
                      <a:pt x="19995" y="25051"/>
                      <a:pt x="1802" y="13621"/>
                      <a:pt x="183" y="0"/>
                    </a:cubicBezTo>
                    <a:cubicBezTo>
                      <a:pt x="-2198" y="15621"/>
                      <a:pt x="19233" y="29528"/>
                      <a:pt x="30377" y="32290"/>
                    </a:cubicBezTo>
                    <a:cubicBezTo>
                      <a:pt x="57619" y="38862"/>
                      <a:pt x="78002" y="52483"/>
                      <a:pt x="88670" y="54769"/>
                    </a:cubicBezTo>
                    <a:cubicBezTo>
                      <a:pt x="97128" y="57741"/>
                      <a:pt x="106503" y="56426"/>
                      <a:pt x="113816" y="51245"/>
                    </a:cubicBezTo>
                    <a:cubicBezTo>
                      <a:pt x="115496" y="49368"/>
                      <a:pt x="116703" y="47111"/>
                      <a:pt x="117341" y="44672"/>
                    </a:cubicBezTo>
                    <a:cubicBezTo>
                      <a:pt x="109187" y="50930"/>
                      <a:pt x="98547" y="52940"/>
                      <a:pt x="88670" y="50102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8" name="Google Shape;228;p12"/>
              <p:cNvSpPr/>
              <p:nvPr/>
            </p:nvSpPr>
            <p:spPr>
              <a:xfrm>
                <a:off x="6074259" y="4151308"/>
                <a:ext cx="190443" cy="586341"/>
              </a:xfrm>
              <a:custGeom>
                <a:avLst/>
                <a:gdLst/>
                <a:ahLst/>
                <a:cxnLst/>
                <a:rect l="l" t="t" r="r" b="b"/>
                <a:pathLst>
                  <a:path w="238054" h="732926" extrusionOk="0">
                    <a:moveTo>
                      <a:pt x="216416" y="495014"/>
                    </a:moveTo>
                    <a:cubicBezTo>
                      <a:pt x="216443" y="471802"/>
                      <a:pt x="212447" y="448761"/>
                      <a:pt x="204605" y="426911"/>
                    </a:cubicBezTo>
                    <a:cubicBezTo>
                      <a:pt x="204605" y="426911"/>
                      <a:pt x="212415" y="333661"/>
                      <a:pt x="218416" y="272415"/>
                    </a:cubicBezTo>
                    <a:cubicBezTo>
                      <a:pt x="227179" y="182118"/>
                      <a:pt x="241086" y="173164"/>
                      <a:pt x="237466" y="118300"/>
                    </a:cubicBezTo>
                    <a:cubicBezTo>
                      <a:pt x="233847" y="67437"/>
                      <a:pt x="204891" y="34480"/>
                      <a:pt x="197366" y="0"/>
                    </a:cubicBezTo>
                    <a:lnTo>
                      <a:pt x="50014" y="11621"/>
                    </a:lnTo>
                    <a:cubicBezTo>
                      <a:pt x="50014" y="11621"/>
                      <a:pt x="37155" y="53435"/>
                      <a:pt x="20582" y="136684"/>
                    </a:cubicBezTo>
                    <a:cubicBezTo>
                      <a:pt x="4008" y="219932"/>
                      <a:pt x="2865" y="318897"/>
                      <a:pt x="4199" y="449961"/>
                    </a:cubicBezTo>
                    <a:cubicBezTo>
                      <a:pt x="4199" y="483775"/>
                      <a:pt x="-1516" y="513112"/>
                      <a:pt x="389" y="597313"/>
                    </a:cubicBezTo>
                    <a:cubicBezTo>
                      <a:pt x="1722" y="653891"/>
                      <a:pt x="4961" y="723233"/>
                      <a:pt x="4961" y="723233"/>
                    </a:cubicBezTo>
                    <a:cubicBezTo>
                      <a:pt x="26487" y="741712"/>
                      <a:pt x="41442" y="728091"/>
                      <a:pt x="41442" y="728091"/>
                    </a:cubicBezTo>
                    <a:cubicBezTo>
                      <a:pt x="41442" y="728091"/>
                      <a:pt x="79542" y="560451"/>
                      <a:pt x="84780" y="521970"/>
                    </a:cubicBezTo>
                    <a:cubicBezTo>
                      <a:pt x="88780" y="500682"/>
                      <a:pt x="87003" y="478707"/>
                      <a:pt x="79637" y="458343"/>
                    </a:cubicBezTo>
                    <a:cubicBezTo>
                      <a:pt x="79637" y="458343"/>
                      <a:pt x="90686" y="405670"/>
                      <a:pt x="98687" y="364236"/>
                    </a:cubicBezTo>
                    <a:cubicBezTo>
                      <a:pt x="108212" y="313658"/>
                      <a:pt x="133453" y="204502"/>
                      <a:pt x="133453" y="204502"/>
                    </a:cubicBezTo>
                    <a:cubicBezTo>
                      <a:pt x="133453" y="204502"/>
                      <a:pt x="129167" y="372237"/>
                      <a:pt x="136501" y="405289"/>
                    </a:cubicBezTo>
                    <a:cubicBezTo>
                      <a:pt x="143835" y="438340"/>
                      <a:pt x="145074" y="467106"/>
                      <a:pt x="151360" y="512064"/>
                    </a:cubicBezTo>
                    <a:cubicBezTo>
                      <a:pt x="158885" y="566356"/>
                      <a:pt x="162314" y="645890"/>
                      <a:pt x="162314" y="645890"/>
                    </a:cubicBezTo>
                    <a:cubicBezTo>
                      <a:pt x="184793" y="660178"/>
                      <a:pt x="194794" y="649224"/>
                      <a:pt x="194794" y="649224"/>
                    </a:cubicBezTo>
                    <a:cubicBezTo>
                      <a:pt x="194794" y="649224"/>
                      <a:pt x="216416" y="542544"/>
                      <a:pt x="216416" y="495014"/>
                    </a:cubicBezTo>
                    <a:close/>
                  </a:path>
                </a:pathLst>
              </a:custGeom>
              <a:solidFill>
                <a:srgbClr val="FFCEA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9" name="Google Shape;229;p12"/>
              <p:cNvSpPr/>
              <p:nvPr/>
            </p:nvSpPr>
            <p:spPr>
              <a:xfrm>
                <a:off x="6075072" y="4151308"/>
                <a:ext cx="189540" cy="327893"/>
              </a:xfrm>
              <a:custGeom>
                <a:avLst/>
                <a:gdLst/>
                <a:ahLst/>
                <a:cxnLst/>
                <a:rect l="l" t="t" r="r" b="b"/>
                <a:pathLst>
                  <a:path w="236925" h="409866" extrusionOk="0">
                    <a:moveTo>
                      <a:pt x="195968" y="0"/>
                    </a:moveTo>
                    <a:cubicBezTo>
                      <a:pt x="211399" y="15812"/>
                      <a:pt x="236926" y="63913"/>
                      <a:pt x="236926" y="136684"/>
                    </a:cubicBezTo>
                    <a:cubicBezTo>
                      <a:pt x="236926" y="218599"/>
                      <a:pt x="225020" y="202025"/>
                      <a:pt x="219305" y="292227"/>
                    </a:cubicBezTo>
                    <a:lnTo>
                      <a:pt x="213590" y="382429"/>
                    </a:lnTo>
                    <a:cubicBezTo>
                      <a:pt x="213590" y="382429"/>
                      <a:pt x="90431" y="441198"/>
                      <a:pt x="2611" y="386715"/>
                    </a:cubicBezTo>
                    <a:cubicBezTo>
                      <a:pt x="-5200" y="369665"/>
                      <a:pt x="5564" y="179927"/>
                      <a:pt x="20994" y="112490"/>
                    </a:cubicBezTo>
                    <a:cubicBezTo>
                      <a:pt x="36425" y="45053"/>
                      <a:pt x="46997" y="12002"/>
                      <a:pt x="46997" y="12002"/>
                    </a:cubicBezTo>
                    <a:cubicBezTo>
                      <a:pt x="46997" y="12002"/>
                      <a:pt x="160250" y="42577"/>
                      <a:pt x="1959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0" name="Google Shape;230;p12"/>
              <p:cNvSpPr/>
              <p:nvPr/>
            </p:nvSpPr>
            <p:spPr>
              <a:xfrm>
                <a:off x="6112869" y="3797323"/>
                <a:ext cx="128417" cy="206862"/>
              </a:xfrm>
              <a:custGeom>
                <a:avLst/>
                <a:gdLst/>
                <a:ahLst/>
                <a:cxnLst/>
                <a:rect l="l" t="t" r="r" b="b"/>
                <a:pathLst>
                  <a:path w="160521" h="258577" extrusionOk="0">
                    <a:moveTo>
                      <a:pt x="150502" y="199966"/>
                    </a:moveTo>
                    <a:cubicBezTo>
                      <a:pt x="119070" y="198061"/>
                      <a:pt x="116022" y="203299"/>
                      <a:pt x="113545" y="192155"/>
                    </a:cubicBezTo>
                    <a:cubicBezTo>
                      <a:pt x="112688" y="188155"/>
                      <a:pt x="110878" y="160532"/>
                      <a:pt x="110878" y="160532"/>
                    </a:cubicBezTo>
                    <a:cubicBezTo>
                      <a:pt x="113780" y="156846"/>
                      <a:pt x="116422" y="152960"/>
                      <a:pt x="118784" y="148912"/>
                    </a:cubicBezTo>
                    <a:cubicBezTo>
                      <a:pt x="140167" y="136015"/>
                      <a:pt x="154268" y="113831"/>
                      <a:pt x="156884" y="88999"/>
                    </a:cubicBezTo>
                    <a:cubicBezTo>
                      <a:pt x="161490" y="44708"/>
                      <a:pt x="129348" y="5065"/>
                      <a:pt x="85065" y="417"/>
                    </a:cubicBezTo>
                    <a:cubicBezTo>
                      <a:pt x="43441" y="-3869"/>
                      <a:pt x="12771" y="25373"/>
                      <a:pt x="4579" y="65568"/>
                    </a:cubicBezTo>
                    <a:cubicBezTo>
                      <a:pt x="198" y="85380"/>
                      <a:pt x="-4374" y="125861"/>
                      <a:pt x="8008" y="158341"/>
                    </a:cubicBezTo>
                    <a:cubicBezTo>
                      <a:pt x="14961" y="176725"/>
                      <a:pt x="21438" y="189583"/>
                      <a:pt x="38012" y="188917"/>
                    </a:cubicBezTo>
                    <a:cubicBezTo>
                      <a:pt x="43543" y="188422"/>
                      <a:pt x="49023" y="187469"/>
                      <a:pt x="54395" y="186059"/>
                    </a:cubicBezTo>
                    <a:cubicBezTo>
                      <a:pt x="55283" y="193679"/>
                      <a:pt x="55602" y="201347"/>
                      <a:pt x="55347" y="209015"/>
                    </a:cubicBezTo>
                    <a:cubicBezTo>
                      <a:pt x="55347" y="217111"/>
                      <a:pt x="56300" y="221111"/>
                      <a:pt x="40488" y="230827"/>
                    </a:cubicBezTo>
                    <a:cubicBezTo>
                      <a:pt x="24677" y="240542"/>
                      <a:pt x="64301" y="260354"/>
                      <a:pt x="90114" y="258449"/>
                    </a:cubicBezTo>
                    <a:cubicBezTo>
                      <a:pt x="115927" y="256544"/>
                      <a:pt x="144883" y="240923"/>
                      <a:pt x="152883" y="224255"/>
                    </a:cubicBezTo>
                    <a:cubicBezTo>
                      <a:pt x="161646" y="205586"/>
                      <a:pt x="165266" y="200823"/>
                      <a:pt x="150502" y="199966"/>
                    </a:cubicBezTo>
                    <a:close/>
                  </a:path>
                </a:pathLst>
              </a:custGeom>
              <a:solidFill>
                <a:srgbClr val="FFCEA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1" name="Google Shape;231;p12"/>
              <p:cNvSpPr/>
              <p:nvPr/>
            </p:nvSpPr>
            <p:spPr>
              <a:xfrm>
                <a:off x="6244085" y="3981464"/>
                <a:ext cx="49073" cy="87044"/>
              </a:xfrm>
              <a:custGeom>
                <a:avLst/>
                <a:gdLst/>
                <a:ahLst/>
                <a:cxnLst/>
                <a:rect l="l" t="t" r="r" b="b"/>
                <a:pathLst>
                  <a:path w="61341" h="108805" extrusionOk="0">
                    <a:moveTo>
                      <a:pt x="9525" y="108806"/>
                    </a:moveTo>
                    <a:cubicBezTo>
                      <a:pt x="9525" y="108806"/>
                      <a:pt x="45053" y="100805"/>
                      <a:pt x="61341" y="84993"/>
                    </a:cubicBezTo>
                    <a:cubicBezTo>
                      <a:pt x="61341" y="84993"/>
                      <a:pt x="40196" y="18318"/>
                      <a:pt x="26670" y="1745"/>
                    </a:cubicBezTo>
                    <a:cubicBezTo>
                      <a:pt x="13144" y="-14829"/>
                      <a:pt x="0" y="92137"/>
                      <a:pt x="0" y="92137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2" name="Google Shape;232;p12"/>
              <p:cNvSpPr/>
              <p:nvPr/>
            </p:nvSpPr>
            <p:spPr>
              <a:xfrm>
                <a:off x="6106401" y="3956215"/>
                <a:ext cx="153237" cy="219092"/>
              </a:xfrm>
              <a:custGeom>
                <a:avLst/>
                <a:gdLst/>
                <a:ahLst/>
                <a:cxnLst/>
                <a:rect l="l" t="t" r="r" b="b"/>
                <a:pathLst>
                  <a:path w="191546" h="273865" extrusionOk="0">
                    <a:moveTo>
                      <a:pt x="127349" y="560"/>
                    </a:moveTo>
                    <a:cubicBezTo>
                      <a:pt x="133160" y="7799"/>
                      <a:pt x="133826" y="16847"/>
                      <a:pt x="111443" y="22562"/>
                    </a:cubicBezTo>
                    <a:cubicBezTo>
                      <a:pt x="95161" y="27192"/>
                      <a:pt x="77760" y="25839"/>
                      <a:pt x="62389" y="18753"/>
                    </a:cubicBezTo>
                    <a:cubicBezTo>
                      <a:pt x="44747" y="26210"/>
                      <a:pt x="27792" y="35202"/>
                      <a:pt x="11716" y="45613"/>
                    </a:cubicBezTo>
                    <a:cubicBezTo>
                      <a:pt x="-7334" y="108478"/>
                      <a:pt x="8001" y="116574"/>
                      <a:pt x="0" y="161628"/>
                    </a:cubicBezTo>
                    <a:cubicBezTo>
                      <a:pt x="3143" y="184297"/>
                      <a:pt x="6858" y="242780"/>
                      <a:pt x="7810" y="256020"/>
                    </a:cubicBezTo>
                    <a:cubicBezTo>
                      <a:pt x="50578" y="285929"/>
                      <a:pt x="137350" y="275737"/>
                      <a:pt x="156781" y="244019"/>
                    </a:cubicBezTo>
                    <a:cubicBezTo>
                      <a:pt x="157130" y="233455"/>
                      <a:pt x="158116" y="222930"/>
                      <a:pt x="159734" y="212491"/>
                    </a:cubicBezTo>
                    <a:cubicBezTo>
                      <a:pt x="180118" y="136862"/>
                      <a:pt x="196025" y="117241"/>
                      <a:pt x="190405" y="60091"/>
                    </a:cubicBezTo>
                    <a:cubicBezTo>
                      <a:pt x="187166" y="27515"/>
                      <a:pt x="184595" y="11132"/>
                      <a:pt x="167259" y="2369"/>
                    </a:cubicBezTo>
                    <a:cubicBezTo>
                      <a:pt x="154092" y="26"/>
                      <a:pt x="140675" y="-583"/>
                      <a:pt x="127349" y="560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3" name="Google Shape;233;p12"/>
              <p:cNvSpPr/>
              <p:nvPr/>
            </p:nvSpPr>
            <p:spPr>
              <a:xfrm>
                <a:off x="5856250" y="4001330"/>
                <a:ext cx="294998" cy="212364"/>
              </a:xfrm>
              <a:custGeom>
                <a:avLst/>
                <a:gdLst/>
                <a:ahLst/>
                <a:cxnLst/>
                <a:rect l="l" t="t" r="r" b="b"/>
                <a:pathLst>
                  <a:path w="368747" h="265455" extrusionOk="0">
                    <a:moveTo>
                      <a:pt x="47613" y="190066"/>
                    </a:moveTo>
                    <a:cubicBezTo>
                      <a:pt x="57313" y="192152"/>
                      <a:pt x="66860" y="194885"/>
                      <a:pt x="76188" y="198257"/>
                    </a:cubicBezTo>
                    <a:cubicBezTo>
                      <a:pt x="84940" y="202858"/>
                      <a:pt x="94355" y="206077"/>
                      <a:pt x="104097" y="207782"/>
                    </a:cubicBezTo>
                    <a:cubicBezTo>
                      <a:pt x="114574" y="209402"/>
                      <a:pt x="130957" y="203972"/>
                      <a:pt x="159246" y="190637"/>
                    </a:cubicBezTo>
                    <a:cubicBezTo>
                      <a:pt x="190224" y="174759"/>
                      <a:pt x="218251" y="153690"/>
                      <a:pt x="242114" y="128344"/>
                    </a:cubicBezTo>
                    <a:cubicBezTo>
                      <a:pt x="269228" y="96083"/>
                      <a:pt x="293451" y="61507"/>
                      <a:pt x="314504" y="24998"/>
                    </a:cubicBezTo>
                    <a:cubicBezTo>
                      <a:pt x="326791" y="2614"/>
                      <a:pt x="342317" y="-3006"/>
                      <a:pt x="355842" y="1375"/>
                    </a:cubicBezTo>
                    <a:cubicBezTo>
                      <a:pt x="372035" y="6710"/>
                      <a:pt x="374035" y="22807"/>
                      <a:pt x="355842" y="52906"/>
                    </a:cubicBezTo>
                    <a:cubicBezTo>
                      <a:pt x="332617" y="92225"/>
                      <a:pt x="304799" y="128639"/>
                      <a:pt x="272975" y="161396"/>
                    </a:cubicBezTo>
                    <a:cubicBezTo>
                      <a:pt x="247871" y="186503"/>
                      <a:pt x="218651" y="207115"/>
                      <a:pt x="186583" y="222356"/>
                    </a:cubicBezTo>
                    <a:cubicBezTo>
                      <a:pt x="163712" y="234252"/>
                      <a:pt x="139230" y="242758"/>
                      <a:pt x="113907" y="247597"/>
                    </a:cubicBezTo>
                    <a:cubicBezTo>
                      <a:pt x="105049" y="249502"/>
                      <a:pt x="99048" y="253216"/>
                      <a:pt x="82665" y="258932"/>
                    </a:cubicBezTo>
                    <a:cubicBezTo>
                      <a:pt x="66375" y="264856"/>
                      <a:pt x="48897" y="266790"/>
                      <a:pt x="31707" y="264551"/>
                    </a:cubicBezTo>
                    <a:cubicBezTo>
                      <a:pt x="17514" y="261789"/>
                      <a:pt x="12657" y="258550"/>
                      <a:pt x="12085" y="255026"/>
                    </a:cubicBezTo>
                    <a:cubicBezTo>
                      <a:pt x="11514" y="251502"/>
                      <a:pt x="14371" y="249025"/>
                      <a:pt x="21039" y="249502"/>
                    </a:cubicBezTo>
                    <a:cubicBezTo>
                      <a:pt x="31538" y="251169"/>
                      <a:pt x="42255" y="250912"/>
                      <a:pt x="52662" y="248740"/>
                    </a:cubicBezTo>
                    <a:cubicBezTo>
                      <a:pt x="52662" y="248740"/>
                      <a:pt x="37993" y="248264"/>
                      <a:pt x="29325" y="247216"/>
                    </a:cubicBezTo>
                    <a:cubicBezTo>
                      <a:pt x="21541" y="246368"/>
                      <a:pt x="13911" y="244444"/>
                      <a:pt x="6656" y="241501"/>
                    </a:cubicBezTo>
                    <a:cubicBezTo>
                      <a:pt x="-297" y="238548"/>
                      <a:pt x="-2869" y="227594"/>
                      <a:pt x="4179" y="227975"/>
                    </a:cubicBezTo>
                    <a:cubicBezTo>
                      <a:pt x="11228" y="228356"/>
                      <a:pt x="15990" y="230452"/>
                      <a:pt x="28944" y="231785"/>
                    </a:cubicBezTo>
                    <a:cubicBezTo>
                      <a:pt x="35778" y="232614"/>
                      <a:pt x="42685" y="232614"/>
                      <a:pt x="49518" y="231785"/>
                    </a:cubicBezTo>
                    <a:cubicBezTo>
                      <a:pt x="40949" y="230376"/>
                      <a:pt x="32508" y="228271"/>
                      <a:pt x="24277" y="225499"/>
                    </a:cubicBezTo>
                    <a:cubicBezTo>
                      <a:pt x="17463" y="223689"/>
                      <a:pt x="11333" y="219917"/>
                      <a:pt x="6656" y="214640"/>
                    </a:cubicBezTo>
                    <a:cubicBezTo>
                      <a:pt x="4275" y="211878"/>
                      <a:pt x="4941" y="205115"/>
                      <a:pt x="13228" y="206830"/>
                    </a:cubicBezTo>
                    <a:cubicBezTo>
                      <a:pt x="23208" y="210307"/>
                      <a:pt x="33569" y="212583"/>
                      <a:pt x="44089" y="213592"/>
                    </a:cubicBezTo>
                    <a:cubicBezTo>
                      <a:pt x="54662" y="213592"/>
                      <a:pt x="62187" y="212735"/>
                      <a:pt x="60853" y="211116"/>
                    </a:cubicBezTo>
                    <a:cubicBezTo>
                      <a:pt x="59520" y="209497"/>
                      <a:pt x="53233" y="209687"/>
                      <a:pt x="45232" y="205211"/>
                    </a:cubicBezTo>
                    <a:cubicBezTo>
                      <a:pt x="37231" y="200734"/>
                      <a:pt x="32469" y="192066"/>
                      <a:pt x="35707" y="187875"/>
                    </a:cubicBezTo>
                    <a:cubicBezTo>
                      <a:pt x="38946" y="183684"/>
                      <a:pt x="38946" y="186827"/>
                      <a:pt x="47613" y="190066"/>
                    </a:cubicBezTo>
                    <a:close/>
                  </a:path>
                </a:pathLst>
              </a:custGeom>
              <a:solidFill>
                <a:srgbClr val="FFCEA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4" name="Google Shape;234;p12"/>
              <p:cNvSpPr/>
              <p:nvPr/>
            </p:nvSpPr>
            <p:spPr>
              <a:xfrm>
                <a:off x="6075027" y="3988967"/>
                <a:ext cx="80628" cy="83804"/>
              </a:xfrm>
              <a:custGeom>
                <a:avLst/>
                <a:gdLst/>
                <a:ahLst/>
                <a:cxnLst/>
                <a:rect l="l" t="t" r="r" b="b"/>
                <a:pathLst>
                  <a:path w="100785" h="104755" extrusionOk="0">
                    <a:moveTo>
                      <a:pt x="65151" y="104756"/>
                    </a:moveTo>
                    <a:cubicBezTo>
                      <a:pt x="40403" y="101165"/>
                      <a:pt x="17516" y="89554"/>
                      <a:pt x="0" y="71704"/>
                    </a:cubicBezTo>
                    <a:lnTo>
                      <a:pt x="39433" y="17030"/>
                    </a:lnTo>
                    <a:cubicBezTo>
                      <a:pt x="39433" y="17030"/>
                      <a:pt x="61627" y="-10973"/>
                      <a:pt x="90964" y="4838"/>
                    </a:cubicBezTo>
                    <a:cubicBezTo>
                      <a:pt x="90964" y="4838"/>
                      <a:pt x="113062" y="7220"/>
                      <a:pt x="90964" y="53511"/>
                    </a:cubicBezTo>
                    <a:cubicBezTo>
                      <a:pt x="83445" y="71113"/>
                      <a:pt x="74824" y="88230"/>
                      <a:pt x="65151" y="10475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5" name="Google Shape;235;p12"/>
              <p:cNvSpPr/>
              <p:nvPr/>
            </p:nvSpPr>
            <p:spPr>
              <a:xfrm>
                <a:off x="6107459" y="3797280"/>
                <a:ext cx="160810" cy="262954"/>
              </a:xfrm>
              <a:custGeom>
                <a:avLst/>
                <a:gdLst/>
                <a:ahLst/>
                <a:cxnLst/>
                <a:rect l="l" t="t" r="r" b="b"/>
                <a:pathLst>
                  <a:path w="201012" h="328692" extrusionOk="0">
                    <a:moveTo>
                      <a:pt x="3726" y="41904"/>
                    </a:moveTo>
                    <a:cubicBezTo>
                      <a:pt x="6992" y="22359"/>
                      <a:pt x="25260" y="8995"/>
                      <a:pt x="44874" y="11805"/>
                    </a:cubicBezTo>
                    <a:cubicBezTo>
                      <a:pt x="58646" y="2566"/>
                      <a:pt x="75264" y="-1454"/>
                      <a:pt x="91737" y="470"/>
                    </a:cubicBezTo>
                    <a:cubicBezTo>
                      <a:pt x="129170" y="4376"/>
                      <a:pt x="153649" y="29045"/>
                      <a:pt x="164984" y="66193"/>
                    </a:cubicBezTo>
                    <a:cubicBezTo>
                      <a:pt x="170544" y="84833"/>
                      <a:pt x="174245" y="103978"/>
                      <a:pt x="176033" y="123343"/>
                    </a:cubicBezTo>
                    <a:cubicBezTo>
                      <a:pt x="187272" y="206686"/>
                      <a:pt x="217562" y="272790"/>
                      <a:pt x="189273" y="297555"/>
                    </a:cubicBezTo>
                    <a:cubicBezTo>
                      <a:pt x="160983" y="322320"/>
                      <a:pt x="83450" y="338036"/>
                      <a:pt x="51065" y="322510"/>
                    </a:cubicBezTo>
                    <a:cubicBezTo>
                      <a:pt x="18680" y="306985"/>
                      <a:pt x="77735" y="163348"/>
                      <a:pt x="13632" y="83528"/>
                    </a:cubicBezTo>
                    <a:cubicBezTo>
                      <a:pt x="-1418" y="64574"/>
                      <a:pt x="-2847" y="51334"/>
                      <a:pt x="3726" y="4190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6" name="Google Shape;236;p12"/>
              <p:cNvSpPr/>
              <p:nvPr/>
            </p:nvSpPr>
            <p:spPr>
              <a:xfrm>
                <a:off x="5490177" y="4381136"/>
                <a:ext cx="345795" cy="199644"/>
              </a:xfrm>
              <a:custGeom>
                <a:avLst/>
                <a:gdLst/>
                <a:ahLst/>
                <a:cxnLst/>
                <a:rect l="l" t="t" r="r" b="b"/>
                <a:pathLst>
                  <a:path w="432244" h="249555" extrusionOk="0">
                    <a:moveTo>
                      <a:pt x="432245" y="124778"/>
                    </a:moveTo>
                    <a:cubicBezTo>
                      <a:pt x="432245" y="193690"/>
                      <a:pt x="335483" y="249555"/>
                      <a:pt x="216122" y="249555"/>
                    </a:cubicBezTo>
                    <a:cubicBezTo>
                      <a:pt x="96761" y="249555"/>
                      <a:pt x="0" y="193690"/>
                      <a:pt x="0" y="124778"/>
                    </a:cubicBezTo>
                    <a:cubicBezTo>
                      <a:pt x="0" y="55865"/>
                      <a:pt x="96761" y="0"/>
                      <a:pt x="216122" y="0"/>
                    </a:cubicBezTo>
                    <a:cubicBezTo>
                      <a:pt x="335483" y="0"/>
                      <a:pt x="432245" y="55865"/>
                      <a:pt x="432245" y="124778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7" name="Google Shape;237;p12"/>
              <p:cNvSpPr/>
              <p:nvPr/>
            </p:nvSpPr>
            <p:spPr>
              <a:xfrm>
                <a:off x="5573749" y="4455840"/>
                <a:ext cx="98301" cy="76095"/>
              </a:xfrm>
              <a:custGeom>
                <a:avLst/>
                <a:gdLst/>
                <a:ahLst/>
                <a:cxnLst/>
                <a:rect l="l" t="t" r="r" b="b"/>
                <a:pathLst>
                  <a:path w="122876" h="95119" extrusionOk="0">
                    <a:moveTo>
                      <a:pt x="9769" y="2"/>
                    </a:moveTo>
                    <a:cubicBezTo>
                      <a:pt x="24533" y="12004"/>
                      <a:pt x="46250" y="1050"/>
                      <a:pt x="47297" y="2193"/>
                    </a:cubicBezTo>
                    <a:cubicBezTo>
                      <a:pt x="64639" y="18195"/>
                      <a:pt x="82792" y="33302"/>
                      <a:pt x="101685" y="47437"/>
                    </a:cubicBezTo>
                    <a:cubicBezTo>
                      <a:pt x="111210" y="54676"/>
                      <a:pt x="125212" y="64296"/>
                      <a:pt x="122545" y="78202"/>
                    </a:cubicBezTo>
                    <a:cubicBezTo>
                      <a:pt x="117973" y="102967"/>
                      <a:pt x="78254" y="95347"/>
                      <a:pt x="63204" y="87727"/>
                    </a:cubicBezTo>
                    <a:cubicBezTo>
                      <a:pt x="48155" y="80107"/>
                      <a:pt x="35963" y="67630"/>
                      <a:pt x="21770" y="59152"/>
                    </a:cubicBezTo>
                    <a:cubicBezTo>
                      <a:pt x="11674" y="52866"/>
                      <a:pt x="1768" y="49627"/>
                      <a:pt x="149" y="36864"/>
                    </a:cubicBezTo>
                    <a:cubicBezTo>
                      <a:pt x="-1185" y="28768"/>
                      <a:pt x="6816" y="-284"/>
                      <a:pt x="9769" y="2"/>
                    </a:cubicBezTo>
                    <a:close/>
                  </a:path>
                </a:pathLst>
              </a:custGeom>
              <a:solidFill>
                <a:srgbClr val="2B2A3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8" name="Google Shape;238;p12"/>
              <p:cNvSpPr/>
              <p:nvPr/>
            </p:nvSpPr>
            <p:spPr>
              <a:xfrm>
                <a:off x="5573762" y="4480895"/>
                <a:ext cx="97794" cy="51001"/>
              </a:xfrm>
              <a:custGeom>
                <a:avLst/>
                <a:gdLst/>
                <a:ahLst/>
                <a:cxnLst/>
                <a:rect l="l" t="t" r="r" b="b"/>
                <a:pathLst>
                  <a:path w="122242" h="63751" extrusionOk="0">
                    <a:moveTo>
                      <a:pt x="227" y="0"/>
                    </a:moveTo>
                    <a:cubicBezTo>
                      <a:pt x="2228" y="12192"/>
                      <a:pt x="12038" y="15621"/>
                      <a:pt x="22040" y="21812"/>
                    </a:cubicBezTo>
                    <a:cubicBezTo>
                      <a:pt x="36518" y="30766"/>
                      <a:pt x="49186" y="43720"/>
                      <a:pt x="64140" y="51245"/>
                    </a:cubicBezTo>
                    <a:cubicBezTo>
                      <a:pt x="79094" y="58769"/>
                      <a:pt x="112527" y="65246"/>
                      <a:pt x="122243" y="47530"/>
                    </a:cubicBezTo>
                    <a:cubicBezTo>
                      <a:pt x="117004" y="71438"/>
                      <a:pt x="77951" y="63913"/>
                      <a:pt x="63092" y="56388"/>
                    </a:cubicBezTo>
                    <a:cubicBezTo>
                      <a:pt x="48233" y="48863"/>
                      <a:pt x="35851" y="36290"/>
                      <a:pt x="21659" y="27813"/>
                    </a:cubicBezTo>
                    <a:cubicBezTo>
                      <a:pt x="11562" y="21527"/>
                      <a:pt x="1656" y="18288"/>
                      <a:pt x="37" y="5524"/>
                    </a:cubicBezTo>
                    <a:cubicBezTo>
                      <a:pt x="-49" y="3677"/>
                      <a:pt x="15" y="1829"/>
                      <a:pt x="227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9" name="Google Shape;239;p12"/>
              <p:cNvSpPr/>
              <p:nvPr/>
            </p:nvSpPr>
            <p:spPr>
              <a:xfrm>
                <a:off x="5674337" y="4417793"/>
                <a:ext cx="98217" cy="73323"/>
              </a:xfrm>
              <a:custGeom>
                <a:avLst/>
                <a:gdLst/>
                <a:ahLst/>
                <a:cxnLst/>
                <a:rect l="l" t="t" r="r" b="b"/>
                <a:pathLst>
                  <a:path w="122771" h="91654" extrusionOk="0">
                    <a:moveTo>
                      <a:pt x="11400" y="61"/>
                    </a:moveTo>
                    <a:cubicBezTo>
                      <a:pt x="26164" y="12062"/>
                      <a:pt x="51881" y="-987"/>
                      <a:pt x="53024" y="61"/>
                    </a:cubicBezTo>
                    <a:cubicBezTo>
                      <a:pt x="68334" y="15615"/>
                      <a:pt x="84521" y="30274"/>
                      <a:pt x="101507" y="43971"/>
                    </a:cubicBezTo>
                    <a:cubicBezTo>
                      <a:pt x="111032" y="51114"/>
                      <a:pt x="125033" y="60830"/>
                      <a:pt x="122462" y="74737"/>
                    </a:cubicBezTo>
                    <a:cubicBezTo>
                      <a:pt x="117794" y="99502"/>
                      <a:pt x="78075" y="91881"/>
                      <a:pt x="63121" y="84262"/>
                    </a:cubicBezTo>
                    <a:cubicBezTo>
                      <a:pt x="48167" y="76642"/>
                      <a:pt x="35879" y="64069"/>
                      <a:pt x="21687" y="55687"/>
                    </a:cubicBezTo>
                    <a:cubicBezTo>
                      <a:pt x="11591" y="49400"/>
                      <a:pt x="1589" y="46162"/>
                      <a:pt x="65" y="33398"/>
                    </a:cubicBezTo>
                    <a:cubicBezTo>
                      <a:pt x="-887" y="25302"/>
                      <a:pt x="8828" y="-225"/>
                      <a:pt x="11400" y="61"/>
                    </a:cubicBezTo>
                    <a:close/>
                  </a:path>
                </a:pathLst>
              </a:custGeom>
              <a:solidFill>
                <a:srgbClr val="2B2A3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0" name="Google Shape;240;p12"/>
              <p:cNvSpPr/>
              <p:nvPr/>
            </p:nvSpPr>
            <p:spPr>
              <a:xfrm>
                <a:off x="5674522" y="4441449"/>
                <a:ext cx="97784" cy="51040"/>
              </a:xfrm>
              <a:custGeom>
                <a:avLst/>
                <a:gdLst/>
                <a:ahLst/>
                <a:cxnLst/>
                <a:rect l="l" t="t" r="r" b="b"/>
                <a:pathLst>
                  <a:path w="122230" h="63800" extrusionOk="0">
                    <a:moveTo>
                      <a:pt x="216" y="0"/>
                    </a:moveTo>
                    <a:cubicBezTo>
                      <a:pt x="2216" y="12192"/>
                      <a:pt x="12027" y="15621"/>
                      <a:pt x="22028" y="21812"/>
                    </a:cubicBezTo>
                    <a:cubicBezTo>
                      <a:pt x="36506" y="30766"/>
                      <a:pt x="49174" y="43720"/>
                      <a:pt x="64128" y="51340"/>
                    </a:cubicBezTo>
                    <a:cubicBezTo>
                      <a:pt x="79083" y="58960"/>
                      <a:pt x="112515" y="65246"/>
                      <a:pt x="122231" y="47530"/>
                    </a:cubicBezTo>
                    <a:cubicBezTo>
                      <a:pt x="116992" y="71438"/>
                      <a:pt x="77940" y="64008"/>
                      <a:pt x="63081" y="56483"/>
                    </a:cubicBezTo>
                    <a:cubicBezTo>
                      <a:pt x="48222" y="48958"/>
                      <a:pt x="35934" y="36290"/>
                      <a:pt x="21742" y="27432"/>
                    </a:cubicBezTo>
                    <a:cubicBezTo>
                      <a:pt x="11550" y="21146"/>
                      <a:pt x="1644" y="17907"/>
                      <a:pt x="25" y="5143"/>
                    </a:cubicBezTo>
                    <a:cubicBezTo>
                      <a:pt x="-41" y="3429"/>
                      <a:pt x="23" y="1705"/>
                      <a:pt x="216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1" name="Google Shape;241;p12"/>
              <p:cNvSpPr/>
              <p:nvPr/>
            </p:nvSpPr>
            <p:spPr>
              <a:xfrm>
                <a:off x="5578538" y="3979203"/>
                <a:ext cx="169290" cy="484803"/>
              </a:xfrm>
              <a:custGeom>
                <a:avLst/>
                <a:gdLst/>
                <a:ahLst/>
                <a:cxnLst/>
                <a:rect l="l" t="t" r="r" b="b"/>
                <a:pathLst>
                  <a:path w="211613" h="606004" extrusionOk="0">
                    <a:moveTo>
                      <a:pt x="2540" y="52483"/>
                    </a:moveTo>
                    <a:cubicBezTo>
                      <a:pt x="3302" y="74771"/>
                      <a:pt x="10160" y="171545"/>
                      <a:pt x="13303" y="222695"/>
                    </a:cubicBezTo>
                    <a:cubicBezTo>
                      <a:pt x="16446" y="273844"/>
                      <a:pt x="17113" y="336995"/>
                      <a:pt x="17113" y="336995"/>
                    </a:cubicBezTo>
                    <a:cubicBezTo>
                      <a:pt x="17113" y="336995"/>
                      <a:pt x="8255" y="374237"/>
                      <a:pt x="2540" y="418147"/>
                    </a:cubicBezTo>
                    <a:cubicBezTo>
                      <a:pt x="-3175" y="462058"/>
                      <a:pt x="2540" y="600361"/>
                      <a:pt x="2540" y="600361"/>
                    </a:cubicBezTo>
                    <a:cubicBezTo>
                      <a:pt x="14124" y="607886"/>
                      <a:pt x="29056" y="607886"/>
                      <a:pt x="40640" y="600361"/>
                    </a:cubicBezTo>
                    <a:cubicBezTo>
                      <a:pt x="40640" y="600361"/>
                      <a:pt x="64262" y="489585"/>
                      <a:pt x="75121" y="439674"/>
                    </a:cubicBezTo>
                    <a:cubicBezTo>
                      <a:pt x="85979" y="389763"/>
                      <a:pt x="87979" y="360997"/>
                      <a:pt x="93599" y="330137"/>
                    </a:cubicBezTo>
                    <a:cubicBezTo>
                      <a:pt x="100457" y="292703"/>
                      <a:pt x="115221" y="118110"/>
                      <a:pt x="115221" y="118110"/>
                    </a:cubicBezTo>
                    <a:lnTo>
                      <a:pt x="121126" y="118110"/>
                    </a:lnTo>
                    <a:lnTo>
                      <a:pt x="136938" y="315182"/>
                    </a:lnTo>
                    <a:cubicBezTo>
                      <a:pt x="132057" y="329717"/>
                      <a:pt x="128705" y="344719"/>
                      <a:pt x="126937" y="359950"/>
                    </a:cubicBezTo>
                    <a:cubicBezTo>
                      <a:pt x="122650" y="392049"/>
                      <a:pt x="131509" y="553593"/>
                      <a:pt x="131509" y="553593"/>
                    </a:cubicBezTo>
                    <a:cubicBezTo>
                      <a:pt x="144340" y="560727"/>
                      <a:pt x="160089" y="560070"/>
                      <a:pt x="172276" y="551879"/>
                    </a:cubicBezTo>
                    <a:cubicBezTo>
                      <a:pt x="172276" y="551879"/>
                      <a:pt x="211614" y="337947"/>
                      <a:pt x="211614" y="305467"/>
                    </a:cubicBezTo>
                    <a:cubicBezTo>
                      <a:pt x="211614" y="283845"/>
                      <a:pt x="207994" y="0"/>
                      <a:pt x="207994" y="0"/>
                    </a:cubicBezTo>
                    <a:close/>
                  </a:path>
                </a:pathLst>
              </a:custGeom>
              <a:solidFill>
                <a:srgbClr val="E2616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" name="Google Shape;242;p12"/>
              <p:cNvSpPr/>
              <p:nvPr/>
            </p:nvSpPr>
            <p:spPr>
              <a:xfrm>
                <a:off x="5601056" y="3677030"/>
                <a:ext cx="108255" cy="105706"/>
              </a:xfrm>
              <a:custGeom>
                <a:avLst/>
                <a:gdLst/>
                <a:ahLst/>
                <a:cxnLst/>
                <a:rect l="l" t="t" r="r" b="b"/>
                <a:pathLst>
                  <a:path w="135319" h="132132" extrusionOk="0">
                    <a:moveTo>
                      <a:pt x="27811" y="0"/>
                    </a:moveTo>
                    <a:cubicBezTo>
                      <a:pt x="27811" y="0"/>
                      <a:pt x="30287" y="48578"/>
                      <a:pt x="29239" y="52864"/>
                    </a:cubicBezTo>
                    <a:cubicBezTo>
                      <a:pt x="28192" y="57150"/>
                      <a:pt x="6951" y="71342"/>
                      <a:pt x="664" y="76486"/>
                    </a:cubicBezTo>
                    <a:cubicBezTo>
                      <a:pt x="-5622" y="81629"/>
                      <a:pt x="34288" y="120491"/>
                      <a:pt x="53623" y="130016"/>
                    </a:cubicBezTo>
                    <a:cubicBezTo>
                      <a:pt x="72959" y="139541"/>
                      <a:pt x="134205" y="115538"/>
                      <a:pt x="135253" y="85439"/>
                    </a:cubicBezTo>
                    <a:cubicBezTo>
                      <a:pt x="136300" y="55340"/>
                      <a:pt x="124775" y="30099"/>
                      <a:pt x="115441" y="28765"/>
                    </a:cubicBezTo>
                    <a:cubicBezTo>
                      <a:pt x="106106" y="27432"/>
                      <a:pt x="27811" y="0"/>
                      <a:pt x="27811" y="0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" name="Google Shape;243;p12"/>
              <p:cNvSpPr/>
              <p:nvPr/>
            </p:nvSpPr>
            <p:spPr>
              <a:xfrm>
                <a:off x="5726677" y="3702009"/>
                <a:ext cx="153814" cy="302133"/>
              </a:xfrm>
              <a:custGeom>
                <a:avLst/>
                <a:gdLst/>
                <a:ahLst/>
                <a:cxnLst/>
                <a:rect l="l" t="t" r="r" b="b"/>
                <a:pathLst>
                  <a:path w="192267" h="377666" extrusionOk="0">
                    <a:moveTo>
                      <a:pt x="3655" y="58864"/>
                    </a:moveTo>
                    <a:cubicBezTo>
                      <a:pt x="6513" y="37433"/>
                      <a:pt x="-7584" y="17050"/>
                      <a:pt x="6037" y="0"/>
                    </a:cubicBezTo>
                    <a:cubicBezTo>
                      <a:pt x="53662" y="47054"/>
                      <a:pt x="47947" y="171450"/>
                      <a:pt x="58805" y="250984"/>
                    </a:cubicBezTo>
                    <a:cubicBezTo>
                      <a:pt x="94429" y="288131"/>
                      <a:pt x="165961" y="324803"/>
                      <a:pt x="186059" y="333851"/>
                    </a:cubicBezTo>
                    <a:cubicBezTo>
                      <a:pt x="189679" y="335566"/>
                      <a:pt x="192917" y="337375"/>
                      <a:pt x="192155" y="341281"/>
                    </a:cubicBezTo>
                    <a:cubicBezTo>
                      <a:pt x="189461" y="354530"/>
                      <a:pt x="183757" y="366979"/>
                      <a:pt x="175486" y="377666"/>
                    </a:cubicBezTo>
                    <a:cubicBezTo>
                      <a:pt x="127861" y="357283"/>
                      <a:pt x="94048" y="345567"/>
                      <a:pt x="34897" y="289370"/>
                    </a:cubicBezTo>
                    <a:cubicBezTo>
                      <a:pt x="29295" y="283293"/>
                      <a:pt x="24287" y="276692"/>
                      <a:pt x="19943" y="269653"/>
                    </a:cubicBezTo>
                    <a:cubicBezTo>
                      <a:pt x="3084" y="218980"/>
                      <a:pt x="-1202" y="95821"/>
                      <a:pt x="3655" y="58864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4" name="Google Shape;244;p12"/>
              <p:cNvSpPr/>
              <p:nvPr/>
            </p:nvSpPr>
            <p:spPr>
              <a:xfrm>
                <a:off x="5572425" y="3691494"/>
                <a:ext cx="175494" cy="353954"/>
              </a:xfrm>
              <a:custGeom>
                <a:avLst/>
                <a:gdLst/>
                <a:ahLst/>
                <a:cxnLst/>
                <a:rect l="l" t="t" r="r" b="b"/>
                <a:pathLst>
                  <a:path w="219367" h="442443" extrusionOk="0">
                    <a:moveTo>
                      <a:pt x="58192" y="43155"/>
                    </a:moveTo>
                    <a:cubicBezTo>
                      <a:pt x="58192" y="43155"/>
                      <a:pt x="93434" y="95638"/>
                      <a:pt x="142583" y="100305"/>
                    </a:cubicBezTo>
                    <a:cubicBezTo>
                      <a:pt x="158109" y="85065"/>
                      <a:pt x="159443" y="30678"/>
                      <a:pt x="138011" y="13247"/>
                    </a:cubicBezTo>
                    <a:cubicBezTo>
                      <a:pt x="138011" y="13247"/>
                      <a:pt x="157728" y="-2660"/>
                      <a:pt x="171254" y="388"/>
                    </a:cubicBezTo>
                    <a:cubicBezTo>
                      <a:pt x="185905" y="9218"/>
                      <a:pt x="196816" y="23115"/>
                      <a:pt x="201924" y="39441"/>
                    </a:cubicBezTo>
                    <a:cubicBezTo>
                      <a:pt x="214382" y="75569"/>
                      <a:pt x="220254" y="113631"/>
                      <a:pt x="219260" y="151836"/>
                    </a:cubicBezTo>
                    <a:cubicBezTo>
                      <a:pt x="218402" y="203366"/>
                      <a:pt x="219260" y="360814"/>
                      <a:pt x="219260" y="360814"/>
                    </a:cubicBezTo>
                    <a:cubicBezTo>
                      <a:pt x="219260" y="360814"/>
                      <a:pt x="212402" y="394056"/>
                      <a:pt x="167920" y="418821"/>
                    </a:cubicBezTo>
                    <a:cubicBezTo>
                      <a:pt x="123438" y="443586"/>
                      <a:pt x="90386" y="446063"/>
                      <a:pt x="60192" y="439014"/>
                    </a:cubicBezTo>
                    <a:cubicBezTo>
                      <a:pt x="35332" y="433204"/>
                      <a:pt x="14758" y="424441"/>
                      <a:pt x="6185" y="406439"/>
                    </a:cubicBezTo>
                    <a:cubicBezTo>
                      <a:pt x="8471" y="370244"/>
                      <a:pt x="24569" y="276042"/>
                      <a:pt x="18568" y="230607"/>
                    </a:cubicBezTo>
                    <a:cubicBezTo>
                      <a:pt x="12567" y="185173"/>
                      <a:pt x="2947" y="151359"/>
                      <a:pt x="470" y="114593"/>
                    </a:cubicBezTo>
                    <a:cubicBezTo>
                      <a:pt x="-2006" y="77826"/>
                      <a:pt x="5233" y="78588"/>
                      <a:pt x="23711" y="65539"/>
                    </a:cubicBezTo>
                    <a:cubicBezTo>
                      <a:pt x="34645" y="57252"/>
                      <a:pt x="46169" y="49766"/>
                      <a:pt x="58192" y="43155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5" name="Google Shape;245;p12"/>
              <p:cNvSpPr/>
              <p:nvPr/>
            </p:nvSpPr>
            <p:spPr>
              <a:xfrm>
                <a:off x="5596900" y="3567776"/>
                <a:ext cx="116875" cy="142090"/>
              </a:xfrm>
              <a:custGeom>
                <a:avLst/>
                <a:gdLst/>
                <a:ahLst/>
                <a:cxnLst/>
                <a:rect l="l" t="t" r="r" b="b"/>
                <a:pathLst>
                  <a:path w="146094" h="177613" extrusionOk="0">
                    <a:moveTo>
                      <a:pt x="142737" y="64264"/>
                    </a:moveTo>
                    <a:lnTo>
                      <a:pt x="142737" y="64264"/>
                    </a:lnTo>
                    <a:cubicBezTo>
                      <a:pt x="136926" y="26164"/>
                      <a:pt x="109780" y="-2411"/>
                      <a:pt x="70823" y="161"/>
                    </a:cubicBezTo>
                    <a:cubicBezTo>
                      <a:pt x="29585" y="2342"/>
                      <a:pt x="-2076" y="37537"/>
                      <a:pt x="106" y="78780"/>
                    </a:cubicBezTo>
                    <a:cubicBezTo>
                      <a:pt x="1341" y="102107"/>
                      <a:pt x="13407" y="123519"/>
                      <a:pt x="32723" y="136654"/>
                    </a:cubicBezTo>
                    <a:cubicBezTo>
                      <a:pt x="34067" y="142360"/>
                      <a:pt x="36081" y="147894"/>
                      <a:pt x="38724" y="153132"/>
                    </a:cubicBezTo>
                    <a:cubicBezTo>
                      <a:pt x="52440" y="169230"/>
                      <a:pt x="94064" y="179136"/>
                      <a:pt x="105970" y="177421"/>
                    </a:cubicBezTo>
                    <a:cubicBezTo>
                      <a:pt x="120536" y="176269"/>
                      <a:pt x="132921" y="166334"/>
                      <a:pt x="137212" y="152370"/>
                    </a:cubicBezTo>
                    <a:cubicBezTo>
                      <a:pt x="150166" y="122462"/>
                      <a:pt x="146070" y="82838"/>
                      <a:pt x="142737" y="64264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6" name="Google Shape;246;p12"/>
              <p:cNvSpPr/>
              <p:nvPr/>
            </p:nvSpPr>
            <p:spPr>
              <a:xfrm>
                <a:off x="5586117" y="3555452"/>
                <a:ext cx="123225" cy="121654"/>
              </a:xfrm>
              <a:custGeom>
                <a:avLst/>
                <a:gdLst/>
                <a:ahLst/>
                <a:cxnLst/>
                <a:rect l="l" t="t" r="r" b="b"/>
                <a:pathLst>
                  <a:path w="154031" h="152067" extrusionOk="0">
                    <a:moveTo>
                      <a:pt x="46496" y="152068"/>
                    </a:moveTo>
                    <a:lnTo>
                      <a:pt x="46496" y="152068"/>
                    </a:lnTo>
                    <a:lnTo>
                      <a:pt x="50021" y="119112"/>
                    </a:lnTo>
                    <a:cubicBezTo>
                      <a:pt x="50021" y="119112"/>
                      <a:pt x="22874" y="49579"/>
                      <a:pt x="86692" y="63009"/>
                    </a:cubicBezTo>
                    <a:cubicBezTo>
                      <a:pt x="128602" y="71867"/>
                      <a:pt x="139079" y="75677"/>
                      <a:pt x="151843" y="47579"/>
                    </a:cubicBezTo>
                    <a:cubicBezTo>
                      <a:pt x="164606" y="19480"/>
                      <a:pt x="119648" y="-5857"/>
                      <a:pt x="66118" y="1192"/>
                    </a:cubicBezTo>
                    <a:cubicBezTo>
                      <a:pt x="27984" y="5192"/>
                      <a:pt x="-739" y="37720"/>
                      <a:pt x="14" y="76058"/>
                    </a:cubicBezTo>
                    <a:cubicBezTo>
                      <a:pt x="1538" y="96632"/>
                      <a:pt x="7063" y="138542"/>
                      <a:pt x="46496" y="152068"/>
                    </a:cubicBezTo>
                    <a:close/>
                  </a:path>
                </a:pathLst>
              </a:custGeom>
              <a:solidFill>
                <a:srgbClr val="2B2A3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7" name="Google Shape;247;p12"/>
              <p:cNvSpPr/>
              <p:nvPr/>
            </p:nvSpPr>
            <p:spPr>
              <a:xfrm>
                <a:off x="5563193" y="3761560"/>
                <a:ext cx="157578" cy="270890"/>
              </a:xfrm>
              <a:custGeom>
                <a:avLst/>
                <a:gdLst/>
                <a:ahLst/>
                <a:cxnLst/>
                <a:rect l="l" t="t" r="r" b="b"/>
                <a:pathLst>
                  <a:path w="196972" h="338613" extrusionOk="0">
                    <a:moveTo>
                      <a:pt x="780" y="5239"/>
                    </a:moveTo>
                    <a:cubicBezTo>
                      <a:pt x="19163" y="0"/>
                      <a:pt x="5161" y="4286"/>
                      <a:pt x="19163" y="0"/>
                    </a:cubicBezTo>
                    <a:cubicBezTo>
                      <a:pt x="66788" y="46958"/>
                      <a:pt x="61168" y="127540"/>
                      <a:pt x="72027" y="207073"/>
                    </a:cubicBezTo>
                    <a:cubicBezTo>
                      <a:pt x="98506" y="250984"/>
                      <a:pt x="196709" y="310039"/>
                      <a:pt x="196709" y="310039"/>
                    </a:cubicBezTo>
                    <a:cubicBezTo>
                      <a:pt x="197947" y="318516"/>
                      <a:pt x="194994" y="320992"/>
                      <a:pt x="184326" y="338614"/>
                    </a:cubicBezTo>
                    <a:cubicBezTo>
                      <a:pt x="129661" y="317649"/>
                      <a:pt x="79941" y="285579"/>
                      <a:pt x="38308" y="244411"/>
                    </a:cubicBezTo>
                    <a:cubicBezTo>
                      <a:pt x="35927" y="242221"/>
                      <a:pt x="32498" y="241554"/>
                      <a:pt x="31545" y="238601"/>
                    </a:cubicBezTo>
                    <a:cubicBezTo>
                      <a:pt x="14686" y="187547"/>
                      <a:pt x="-4078" y="42291"/>
                      <a:pt x="780" y="5239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8" name="Google Shape;248;p12"/>
              <p:cNvSpPr/>
              <p:nvPr/>
            </p:nvSpPr>
            <p:spPr>
              <a:xfrm>
                <a:off x="5730894" y="3844261"/>
                <a:ext cx="182422" cy="245287"/>
              </a:xfrm>
              <a:custGeom>
                <a:avLst/>
                <a:gdLst/>
                <a:ahLst/>
                <a:cxnLst/>
                <a:rect l="l" t="t" r="r" b="b"/>
                <a:pathLst>
                  <a:path w="228028" h="306609" extrusionOk="0">
                    <a:moveTo>
                      <a:pt x="228028" y="0"/>
                    </a:moveTo>
                    <a:lnTo>
                      <a:pt x="156686" y="244030"/>
                    </a:lnTo>
                    <a:lnTo>
                      <a:pt x="0" y="306610"/>
                    </a:lnTo>
                    <a:lnTo>
                      <a:pt x="57150" y="68866"/>
                    </a:lnTo>
                    <a:lnTo>
                      <a:pt x="228028" y="0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9" name="Google Shape;249;p12"/>
              <p:cNvSpPr/>
              <p:nvPr/>
            </p:nvSpPr>
            <p:spPr>
              <a:xfrm>
                <a:off x="5699455" y="3997937"/>
                <a:ext cx="92794" cy="45581"/>
              </a:xfrm>
              <a:custGeom>
                <a:avLst/>
                <a:gdLst/>
                <a:ahLst/>
                <a:cxnLst/>
                <a:rect l="l" t="t" r="r" b="b"/>
                <a:pathLst>
                  <a:path w="115992" h="56976" extrusionOk="0">
                    <a:moveTo>
                      <a:pt x="1604" y="16383"/>
                    </a:moveTo>
                    <a:cubicBezTo>
                      <a:pt x="3890" y="8001"/>
                      <a:pt x="9891" y="10096"/>
                      <a:pt x="16749" y="12192"/>
                    </a:cubicBezTo>
                    <a:cubicBezTo>
                      <a:pt x="24087" y="15173"/>
                      <a:pt x="32154" y="15869"/>
                      <a:pt x="39895" y="14192"/>
                    </a:cubicBezTo>
                    <a:cubicBezTo>
                      <a:pt x="45919" y="11240"/>
                      <a:pt x="51497" y="7458"/>
                      <a:pt x="56468" y="2953"/>
                    </a:cubicBezTo>
                    <a:cubicBezTo>
                      <a:pt x="59631" y="1038"/>
                      <a:pt x="63251" y="19"/>
                      <a:pt x="66946" y="0"/>
                    </a:cubicBezTo>
                    <a:cubicBezTo>
                      <a:pt x="66946" y="2096"/>
                      <a:pt x="63326" y="14478"/>
                      <a:pt x="63326" y="14478"/>
                    </a:cubicBezTo>
                    <a:cubicBezTo>
                      <a:pt x="63326" y="14478"/>
                      <a:pt x="97712" y="14478"/>
                      <a:pt x="101426" y="14478"/>
                    </a:cubicBezTo>
                    <a:cubicBezTo>
                      <a:pt x="104583" y="13907"/>
                      <a:pt x="107609" y="15993"/>
                      <a:pt x="108184" y="19155"/>
                    </a:cubicBezTo>
                    <a:cubicBezTo>
                      <a:pt x="108501" y="20889"/>
                      <a:pt x="108012" y="22670"/>
                      <a:pt x="106856" y="24003"/>
                    </a:cubicBezTo>
                    <a:lnTo>
                      <a:pt x="109237" y="24003"/>
                    </a:lnTo>
                    <a:cubicBezTo>
                      <a:pt x="116190" y="22479"/>
                      <a:pt x="118762" y="33528"/>
                      <a:pt x="112190" y="34862"/>
                    </a:cubicBezTo>
                    <a:lnTo>
                      <a:pt x="106475" y="35719"/>
                    </a:lnTo>
                    <a:cubicBezTo>
                      <a:pt x="111047" y="37529"/>
                      <a:pt x="112190" y="45244"/>
                      <a:pt x="106475" y="46196"/>
                    </a:cubicBezTo>
                    <a:lnTo>
                      <a:pt x="104665" y="46196"/>
                    </a:lnTo>
                    <a:cubicBezTo>
                      <a:pt x="103845" y="46339"/>
                      <a:pt x="103009" y="46339"/>
                      <a:pt x="102188" y="46196"/>
                    </a:cubicBezTo>
                    <a:lnTo>
                      <a:pt x="100188" y="46196"/>
                    </a:lnTo>
                    <a:cubicBezTo>
                      <a:pt x="100896" y="49435"/>
                      <a:pt x="98845" y="52635"/>
                      <a:pt x="95608" y="53340"/>
                    </a:cubicBezTo>
                    <a:cubicBezTo>
                      <a:pt x="95421" y="53378"/>
                      <a:pt x="95233" y="53416"/>
                      <a:pt x="95045" y="53435"/>
                    </a:cubicBezTo>
                    <a:cubicBezTo>
                      <a:pt x="78281" y="55626"/>
                      <a:pt x="53611" y="62294"/>
                      <a:pt x="38466" y="48482"/>
                    </a:cubicBezTo>
                    <a:cubicBezTo>
                      <a:pt x="27950" y="47473"/>
                      <a:pt x="17678" y="44710"/>
                      <a:pt x="8081" y="40291"/>
                    </a:cubicBezTo>
                    <a:cubicBezTo>
                      <a:pt x="-967" y="35719"/>
                      <a:pt x="-1253" y="26289"/>
                      <a:pt x="1604" y="16383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0" name="Google Shape;250;p12"/>
              <p:cNvSpPr/>
              <p:nvPr/>
            </p:nvSpPr>
            <p:spPr>
              <a:xfrm>
                <a:off x="5833154" y="3969125"/>
                <a:ext cx="57182" cy="47279"/>
              </a:xfrm>
              <a:custGeom>
                <a:avLst/>
                <a:gdLst/>
                <a:ahLst/>
                <a:cxnLst/>
                <a:rect l="l" t="t" r="r" b="b"/>
                <a:pathLst>
                  <a:path w="71478" h="59099" extrusionOk="0">
                    <a:moveTo>
                      <a:pt x="5636" y="32418"/>
                    </a:moveTo>
                    <a:lnTo>
                      <a:pt x="8018" y="32418"/>
                    </a:lnTo>
                    <a:cubicBezTo>
                      <a:pt x="5440" y="30599"/>
                      <a:pt x="4827" y="27027"/>
                      <a:pt x="6648" y="24455"/>
                    </a:cubicBezTo>
                    <a:cubicBezTo>
                      <a:pt x="7726" y="22922"/>
                      <a:pt x="9482" y="22026"/>
                      <a:pt x="11351" y="22036"/>
                    </a:cubicBezTo>
                    <a:cubicBezTo>
                      <a:pt x="14876" y="22036"/>
                      <a:pt x="50213" y="14606"/>
                      <a:pt x="50213" y="14606"/>
                    </a:cubicBezTo>
                    <a:lnTo>
                      <a:pt x="54500" y="128"/>
                    </a:lnTo>
                    <a:cubicBezTo>
                      <a:pt x="54500" y="-729"/>
                      <a:pt x="60596" y="2986"/>
                      <a:pt x="60786" y="3176"/>
                    </a:cubicBezTo>
                    <a:cubicBezTo>
                      <a:pt x="66872" y="7091"/>
                      <a:pt x="70809" y="13597"/>
                      <a:pt x="71454" y="20798"/>
                    </a:cubicBezTo>
                    <a:cubicBezTo>
                      <a:pt x="71818" y="30903"/>
                      <a:pt x="68152" y="40733"/>
                      <a:pt x="61262" y="48134"/>
                    </a:cubicBezTo>
                    <a:cubicBezTo>
                      <a:pt x="54984" y="54364"/>
                      <a:pt x="46575" y="57974"/>
                      <a:pt x="37736" y="58231"/>
                    </a:cubicBezTo>
                    <a:cubicBezTo>
                      <a:pt x="33449" y="58231"/>
                      <a:pt x="29354" y="58707"/>
                      <a:pt x="25639" y="59088"/>
                    </a:cubicBezTo>
                    <a:cubicBezTo>
                      <a:pt x="22226" y="59298"/>
                      <a:pt x="19289" y="56707"/>
                      <a:pt x="19078" y="53287"/>
                    </a:cubicBezTo>
                    <a:cubicBezTo>
                      <a:pt x="19071" y="53192"/>
                      <a:pt x="19068" y="53087"/>
                      <a:pt x="19067" y="52992"/>
                    </a:cubicBezTo>
                    <a:lnTo>
                      <a:pt x="17924" y="52992"/>
                    </a:lnTo>
                    <a:cubicBezTo>
                      <a:pt x="17115" y="53221"/>
                      <a:pt x="16256" y="53221"/>
                      <a:pt x="15447" y="52992"/>
                    </a:cubicBezTo>
                    <a:lnTo>
                      <a:pt x="13637" y="52992"/>
                    </a:lnTo>
                    <a:cubicBezTo>
                      <a:pt x="7637" y="52992"/>
                      <a:pt x="7160" y="45562"/>
                      <a:pt x="11256" y="42895"/>
                    </a:cubicBezTo>
                    <a:lnTo>
                      <a:pt x="5446" y="42895"/>
                    </a:lnTo>
                    <a:cubicBezTo>
                      <a:pt x="-2174" y="43562"/>
                      <a:pt x="-1507" y="32323"/>
                      <a:pt x="5636" y="32418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1" name="Google Shape;251;p12"/>
              <p:cNvSpPr/>
              <p:nvPr/>
            </p:nvSpPr>
            <p:spPr>
              <a:xfrm>
                <a:off x="5709343" y="3692033"/>
                <a:ext cx="56693" cy="82524"/>
              </a:xfrm>
              <a:custGeom>
                <a:avLst/>
                <a:gdLst/>
                <a:ahLst/>
                <a:cxnLst/>
                <a:rect l="l" t="t" r="r" b="b"/>
                <a:pathLst>
                  <a:path w="70866" h="103155" extrusionOk="0">
                    <a:moveTo>
                      <a:pt x="45339" y="103156"/>
                    </a:moveTo>
                    <a:cubicBezTo>
                      <a:pt x="54990" y="102718"/>
                      <a:pt x="64114" y="98631"/>
                      <a:pt x="70866" y="91726"/>
                    </a:cubicBezTo>
                    <a:cubicBezTo>
                      <a:pt x="69533" y="73628"/>
                      <a:pt x="46482" y="5143"/>
                      <a:pt x="0" y="0"/>
                    </a:cubicBezTo>
                    <a:cubicBezTo>
                      <a:pt x="12463" y="8944"/>
                      <a:pt x="22324" y="21041"/>
                      <a:pt x="28575" y="35052"/>
                    </a:cubicBezTo>
                    <a:cubicBezTo>
                      <a:pt x="35880" y="57293"/>
                      <a:pt x="41484" y="80067"/>
                      <a:pt x="45339" y="10315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2" name="Google Shape;252;p12"/>
              <p:cNvSpPr/>
              <p:nvPr/>
            </p:nvSpPr>
            <p:spPr>
              <a:xfrm>
                <a:off x="5551668" y="3748041"/>
                <a:ext cx="68780" cy="102654"/>
              </a:xfrm>
              <a:custGeom>
                <a:avLst/>
                <a:gdLst/>
                <a:ahLst/>
                <a:cxnLst/>
                <a:rect l="l" t="t" r="r" b="b"/>
                <a:pathLst>
                  <a:path w="85975" h="128318" extrusionOk="0">
                    <a:moveTo>
                      <a:pt x="6812" y="123589"/>
                    </a:moveTo>
                    <a:cubicBezTo>
                      <a:pt x="6812" y="123589"/>
                      <a:pt x="53008" y="139590"/>
                      <a:pt x="85584" y="112730"/>
                    </a:cubicBezTo>
                    <a:cubicBezTo>
                      <a:pt x="89203" y="106634"/>
                      <a:pt x="66534" y="27957"/>
                      <a:pt x="66534" y="27957"/>
                    </a:cubicBezTo>
                    <a:cubicBezTo>
                      <a:pt x="66534" y="27957"/>
                      <a:pt x="47484" y="-12238"/>
                      <a:pt x="16813" y="3764"/>
                    </a:cubicBezTo>
                    <a:cubicBezTo>
                      <a:pt x="-13857" y="19766"/>
                      <a:pt x="6812" y="123589"/>
                      <a:pt x="6812" y="123589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53" name="Google Shape;253;p12"/>
            <p:cNvSpPr/>
            <p:nvPr/>
          </p:nvSpPr>
          <p:spPr>
            <a:xfrm>
              <a:off x="7297552" y="1119942"/>
              <a:ext cx="135609" cy="266405"/>
            </a:xfrm>
            <a:custGeom>
              <a:avLst/>
              <a:gdLst/>
              <a:ahLst/>
              <a:cxnLst/>
              <a:rect l="l" t="t" r="r" b="b"/>
              <a:pathLst>
                <a:path w="169617" h="333215" extrusionOk="0">
                  <a:moveTo>
                    <a:pt x="97114" y="257806"/>
                  </a:moveTo>
                  <a:cubicBezTo>
                    <a:pt x="82065" y="284512"/>
                    <a:pt x="63834" y="309299"/>
                    <a:pt x="42822" y="331624"/>
                  </a:cubicBezTo>
                  <a:cubicBezTo>
                    <a:pt x="36916" y="338482"/>
                    <a:pt x="-8137" y="321242"/>
                    <a:pt x="1293" y="316384"/>
                  </a:cubicBezTo>
                  <a:cubicBezTo>
                    <a:pt x="10722" y="311527"/>
                    <a:pt x="40250" y="270283"/>
                    <a:pt x="55109" y="242851"/>
                  </a:cubicBezTo>
                  <a:cubicBezTo>
                    <a:pt x="67549" y="210057"/>
                    <a:pt x="78074" y="176568"/>
                    <a:pt x="86637" y="142553"/>
                  </a:cubicBezTo>
                  <a:cubicBezTo>
                    <a:pt x="96162" y="108930"/>
                    <a:pt x="103972" y="59590"/>
                    <a:pt x="110735" y="36349"/>
                  </a:cubicBezTo>
                  <a:cubicBezTo>
                    <a:pt x="114326" y="18843"/>
                    <a:pt x="127870" y="5080"/>
                    <a:pt x="145311" y="1202"/>
                  </a:cubicBezTo>
                  <a:cubicBezTo>
                    <a:pt x="161503" y="-2513"/>
                    <a:pt x="172076" y="1869"/>
                    <a:pt x="169123" y="21586"/>
                  </a:cubicBezTo>
                  <a:cubicBezTo>
                    <a:pt x="163885" y="56066"/>
                    <a:pt x="136929" y="189988"/>
                    <a:pt x="97114" y="257806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" name="Google Shape;254;p12"/>
            <p:cNvSpPr/>
            <p:nvPr/>
          </p:nvSpPr>
          <p:spPr>
            <a:xfrm>
              <a:off x="7309787" y="1745656"/>
              <a:ext cx="93295" cy="72283"/>
            </a:xfrm>
            <a:custGeom>
              <a:avLst/>
              <a:gdLst/>
              <a:ahLst/>
              <a:cxnLst/>
              <a:rect l="l" t="t" r="r" b="b"/>
              <a:pathLst>
                <a:path w="116692" h="90410" extrusionOk="0">
                  <a:moveTo>
                    <a:pt x="107433" y="2"/>
                  </a:moveTo>
                  <a:cubicBezTo>
                    <a:pt x="93527" y="11337"/>
                    <a:pt x="72857" y="955"/>
                    <a:pt x="71810" y="2003"/>
                  </a:cubicBezTo>
                  <a:cubicBezTo>
                    <a:pt x="55417" y="17271"/>
                    <a:pt x="38177" y="31616"/>
                    <a:pt x="20184" y="44960"/>
                  </a:cubicBezTo>
                  <a:cubicBezTo>
                    <a:pt x="11421" y="51818"/>
                    <a:pt x="-2105" y="61057"/>
                    <a:pt x="277" y="74202"/>
                  </a:cubicBezTo>
                  <a:cubicBezTo>
                    <a:pt x="4753" y="97824"/>
                    <a:pt x="42472" y="90585"/>
                    <a:pt x="56665" y="83727"/>
                  </a:cubicBezTo>
                  <a:cubicBezTo>
                    <a:pt x="70857" y="76869"/>
                    <a:pt x="82573" y="64677"/>
                    <a:pt x="96003" y="56200"/>
                  </a:cubicBezTo>
                  <a:cubicBezTo>
                    <a:pt x="105528" y="50199"/>
                    <a:pt x="115053" y="47151"/>
                    <a:pt x="116577" y="34959"/>
                  </a:cubicBezTo>
                  <a:cubicBezTo>
                    <a:pt x="117720" y="27244"/>
                    <a:pt x="110100" y="-284"/>
                    <a:pt x="107433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" name="Google Shape;255;p12"/>
            <p:cNvSpPr/>
            <p:nvPr/>
          </p:nvSpPr>
          <p:spPr>
            <a:xfrm>
              <a:off x="7310617" y="1769417"/>
              <a:ext cx="92899" cy="48456"/>
            </a:xfrm>
            <a:custGeom>
              <a:avLst/>
              <a:gdLst/>
              <a:ahLst/>
              <a:cxnLst/>
              <a:rect l="l" t="t" r="r" b="b"/>
              <a:pathLst>
                <a:path w="116196" h="60608" extrusionOk="0">
                  <a:moveTo>
                    <a:pt x="115919" y="0"/>
                  </a:moveTo>
                  <a:cubicBezTo>
                    <a:pt x="114110" y="11621"/>
                    <a:pt x="104775" y="14764"/>
                    <a:pt x="95250" y="20765"/>
                  </a:cubicBezTo>
                  <a:cubicBezTo>
                    <a:pt x="81534" y="29242"/>
                    <a:pt x="69437" y="41529"/>
                    <a:pt x="55245" y="48673"/>
                  </a:cubicBezTo>
                  <a:cubicBezTo>
                    <a:pt x="41053" y="55817"/>
                    <a:pt x="9239" y="62008"/>
                    <a:pt x="0" y="45149"/>
                  </a:cubicBezTo>
                  <a:cubicBezTo>
                    <a:pt x="5048" y="67913"/>
                    <a:pt x="42101" y="60770"/>
                    <a:pt x="56198" y="53626"/>
                  </a:cubicBezTo>
                  <a:cubicBezTo>
                    <a:pt x="70295" y="46482"/>
                    <a:pt x="82106" y="34576"/>
                    <a:pt x="95536" y="26099"/>
                  </a:cubicBezTo>
                  <a:cubicBezTo>
                    <a:pt x="105061" y="20098"/>
                    <a:pt x="114586" y="17050"/>
                    <a:pt x="116110" y="4858"/>
                  </a:cubicBezTo>
                  <a:cubicBezTo>
                    <a:pt x="116272" y="3239"/>
                    <a:pt x="116205" y="1600"/>
                    <a:pt x="115919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" name="Google Shape;256;p12"/>
            <p:cNvSpPr/>
            <p:nvPr/>
          </p:nvSpPr>
          <p:spPr>
            <a:xfrm>
              <a:off x="7197828" y="1680648"/>
              <a:ext cx="93274" cy="69610"/>
            </a:xfrm>
            <a:custGeom>
              <a:avLst/>
              <a:gdLst/>
              <a:ahLst/>
              <a:cxnLst/>
              <a:rect l="l" t="t" r="r" b="b"/>
              <a:pathLst>
                <a:path w="116665" h="87067" extrusionOk="0">
                  <a:moveTo>
                    <a:pt x="105833" y="64"/>
                  </a:moveTo>
                  <a:cubicBezTo>
                    <a:pt x="91831" y="11398"/>
                    <a:pt x="67733" y="-984"/>
                    <a:pt x="66305" y="64"/>
                  </a:cubicBezTo>
                  <a:cubicBezTo>
                    <a:pt x="51722" y="14780"/>
                    <a:pt x="36329" y="28677"/>
                    <a:pt x="20204" y="41688"/>
                  </a:cubicBezTo>
                  <a:cubicBezTo>
                    <a:pt x="11440" y="48546"/>
                    <a:pt x="-2180" y="57690"/>
                    <a:pt x="296" y="70930"/>
                  </a:cubicBezTo>
                  <a:cubicBezTo>
                    <a:pt x="4678" y="94456"/>
                    <a:pt x="42492" y="87217"/>
                    <a:pt x="56684" y="80455"/>
                  </a:cubicBezTo>
                  <a:cubicBezTo>
                    <a:pt x="70876" y="73692"/>
                    <a:pt x="82592" y="61405"/>
                    <a:pt x="96022" y="52927"/>
                  </a:cubicBezTo>
                  <a:cubicBezTo>
                    <a:pt x="105547" y="47022"/>
                    <a:pt x="115072" y="43879"/>
                    <a:pt x="116597" y="31782"/>
                  </a:cubicBezTo>
                  <a:cubicBezTo>
                    <a:pt x="117549" y="23495"/>
                    <a:pt x="108310" y="-698"/>
                    <a:pt x="105833" y="64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" name="Google Shape;257;p12"/>
            <p:cNvSpPr/>
            <p:nvPr/>
          </p:nvSpPr>
          <p:spPr>
            <a:xfrm>
              <a:off x="7198064" y="1702707"/>
              <a:ext cx="92850" cy="48456"/>
            </a:xfrm>
            <a:custGeom>
              <a:avLst/>
              <a:gdLst/>
              <a:ahLst/>
              <a:cxnLst/>
              <a:rect l="l" t="t" r="r" b="b"/>
              <a:pathLst>
                <a:path w="116135" h="60608" extrusionOk="0">
                  <a:moveTo>
                    <a:pt x="115919" y="0"/>
                  </a:moveTo>
                  <a:cubicBezTo>
                    <a:pt x="114014" y="11621"/>
                    <a:pt x="104680" y="14764"/>
                    <a:pt x="95155" y="20765"/>
                  </a:cubicBezTo>
                  <a:cubicBezTo>
                    <a:pt x="81439" y="29242"/>
                    <a:pt x="69437" y="41529"/>
                    <a:pt x="55150" y="48673"/>
                  </a:cubicBezTo>
                  <a:cubicBezTo>
                    <a:pt x="40862" y="55817"/>
                    <a:pt x="9239" y="62008"/>
                    <a:pt x="0" y="45149"/>
                  </a:cubicBezTo>
                  <a:cubicBezTo>
                    <a:pt x="4953" y="67913"/>
                    <a:pt x="42101" y="60770"/>
                    <a:pt x="56198" y="53626"/>
                  </a:cubicBezTo>
                  <a:cubicBezTo>
                    <a:pt x="70295" y="46482"/>
                    <a:pt x="82010" y="34576"/>
                    <a:pt x="95536" y="26099"/>
                  </a:cubicBezTo>
                  <a:cubicBezTo>
                    <a:pt x="105061" y="20098"/>
                    <a:pt x="114586" y="17050"/>
                    <a:pt x="116110" y="4858"/>
                  </a:cubicBezTo>
                  <a:cubicBezTo>
                    <a:pt x="116177" y="3238"/>
                    <a:pt x="116110" y="1610"/>
                    <a:pt x="115919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" name="Google Shape;258;p12"/>
            <p:cNvSpPr/>
            <p:nvPr/>
          </p:nvSpPr>
          <p:spPr>
            <a:xfrm>
              <a:off x="7221254" y="1360384"/>
              <a:ext cx="326700" cy="394943"/>
            </a:xfrm>
            <a:custGeom>
              <a:avLst/>
              <a:gdLst/>
              <a:ahLst/>
              <a:cxnLst/>
              <a:rect l="l" t="t" r="r" b="b"/>
              <a:pathLst>
                <a:path w="408631" h="493987" extrusionOk="0">
                  <a:moveTo>
                    <a:pt x="405429" y="33455"/>
                  </a:moveTo>
                  <a:cubicBezTo>
                    <a:pt x="420955" y="130325"/>
                    <a:pt x="377902" y="166805"/>
                    <a:pt x="321990" y="187094"/>
                  </a:cubicBezTo>
                  <a:cubicBezTo>
                    <a:pt x="281890" y="201857"/>
                    <a:pt x="224264" y="224622"/>
                    <a:pt x="224264" y="224622"/>
                  </a:cubicBezTo>
                  <a:cubicBezTo>
                    <a:pt x="224264" y="224622"/>
                    <a:pt x="225121" y="245863"/>
                    <a:pt x="225502" y="293583"/>
                  </a:cubicBezTo>
                  <a:cubicBezTo>
                    <a:pt x="225978" y="335588"/>
                    <a:pt x="220359" y="489036"/>
                    <a:pt x="220359" y="489036"/>
                  </a:cubicBezTo>
                  <a:cubicBezTo>
                    <a:pt x="206862" y="495799"/>
                    <a:pt x="190936" y="495627"/>
                    <a:pt x="177591" y="488560"/>
                  </a:cubicBezTo>
                  <a:cubicBezTo>
                    <a:pt x="177591" y="488560"/>
                    <a:pt x="155017" y="371021"/>
                    <a:pt x="150255" y="318062"/>
                  </a:cubicBezTo>
                  <a:cubicBezTo>
                    <a:pt x="143778" y="246149"/>
                    <a:pt x="132729" y="199095"/>
                    <a:pt x="136348" y="183665"/>
                  </a:cubicBezTo>
                  <a:cubicBezTo>
                    <a:pt x="139587" y="170044"/>
                    <a:pt x="218168" y="131372"/>
                    <a:pt x="243123" y="110703"/>
                  </a:cubicBezTo>
                  <a:lnTo>
                    <a:pt x="78531" y="165853"/>
                  </a:lnTo>
                  <a:cubicBezTo>
                    <a:pt x="81789" y="183703"/>
                    <a:pt x="83380" y="201810"/>
                    <a:pt x="83294" y="219955"/>
                  </a:cubicBezTo>
                  <a:cubicBezTo>
                    <a:pt x="81770" y="277105"/>
                    <a:pt x="78627" y="400453"/>
                    <a:pt x="78627" y="400453"/>
                  </a:cubicBezTo>
                  <a:cubicBezTo>
                    <a:pt x="78627" y="400453"/>
                    <a:pt x="56053" y="416741"/>
                    <a:pt x="36812" y="400453"/>
                  </a:cubicBezTo>
                  <a:cubicBezTo>
                    <a:pt x="36812" y="400453"/>
                    <a:pt x="-4622" y="156137"/>
                    <a:pt x="427" y="124229"/>
                  </a:cubicBezTo>
                  <a:cubicBezTo>
                    <a:pt x="5189" y="93558"/>
                    <a:pt x="150255" y="30788"/>
                    <a:pt x="175782" y="9167"/>
                  </a:cubicBezTo>
                  <a:cubicBezTo>
                    <a:pt x="184802" y="1843"/>
                    <a:pt x="196499" y="-1308"/>
                    <a:pt x="207976" y="4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" name="Google Shape;259;p12"/>
            <p:cNvSpPr/>
            <p:nvPr/>
          </p:nvSpPr>
          <p:spPr>
            <a:xfrm>
              <a:off x="7417903" y="1095544"/>
              <a:ext cx="102781" cy="99997"/>
            </a:xfrm>
            <a:custGeom>
              <a:avLst/>
              <a:gdLst/>
              <a:ahLst/>
              <a:cxnLst/>
              <a:rect l="l" t="t" r="r" b="b"/>
              <a:pathLst>
                <a:path w="128556" h="125075" extrusionOk="0">
                  <a:moveTo>
                    <a:pt x="102220" y="0"/>
                  </a:moveTo>
                  <a:cubicBezTo>
                    <a:pt x="102220" y="0"/>
                    <a:pt x="99838" y="46196"/>
                    <a:pt x="100886" y="50292"/>
                  </a:cubicBezTo>
                  <a:cubicBezTo>
                    <a:pt x="101934" y="54388"/>
                    <a:pt x="122032" y="67913"/>
                    <a:pt x="127937" y="72676"/>
                  </a:cubicBezTo>
                  <a:cubicBezTo>
                    <a:pt x="133843" y="77438"/>
                    <a:pt x="96029" y="114776"/>
                    <a:pt x="77645" y="123253"/>
                  </a:cubicBezTo>
                  <a:cubicBezTo>
                    <a:pt x="59262" y="131731"/>
                    <a:pt x="1445" y="109442"/>
                    <a:pt x="112" y="80867"/>
                  </a:cubicBezTo>
                  <a:cubicBezTo>
                    <a:pt x="-1222" y="52292"/>
                    <a:pt x="9637" y="28289"/>
                    <a:pt x="19162" y="27051"/>
                  </a:cubicBezTo>
                  <a:cubicBezTo>
                    <a:pt x="28687" y="25813"/>
                    <a:pt x="102220" y="0"/>
                    <a:pt x="102220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" name="Google Shape;260;p12"/>
            <p:cNvSpPr/>
            <p:nvPr/>
          </p:nvSpPr>
          <p:spPr>
            <a:xfrm>
              <a:off x="7381720" y="1109556"/>
              <a:ext cx="166775" cy="325513"/>
            </a:xfrm>
            <a:custGeom>
              <a:avLst/>
              <a:gdLst/>
              <a:ahLst/>
              <a:cxnLst/>
              <a:rect l="l" t="t" r="r" b="b"/>
              <a:pathLst>
                <a:path w="208599" h="407146" extrusionOk="0">
                  <a:moveTo>
                    <a:pt x="152620" y="40673"/>
                  </a:moveTo>
                  <a:cubicBezTo>
                    <a:pt x="152620" y="40673"/>
                    <a:pt x="119187" y="90584"/>
                    <a:pt x="72419" y="95251"/>
                  </a:cubicBezTo>
                  <a:cubicBezTo>
                    <a:pt x="57751" y="80773"/>
                    <a:pt x="56417" y="28576"/>
                    <a:pt x="76801" y="12574"/>
                  </a:cubicBezTo>
                  <a:cubicBezTo>
                    <a:pt x="76801" y="12574"/>
                    <a:pt x="57751" y="-2571"/>
                    <a:pt x="45178" y="382"/>
                  </a:cubicBezTo>
                  <a:cubicBezTo>
                    <a:pt x="31481" y="8783"/>
                    <a:pt x="21327" y="21888"/>
                    <a:pt x="16603" y="37244"/>
                  </a:cubicBezTo>
                  <a:cubicBezTo>
                    <a:pt x="4658" y="71536"/>
                    <a:pt x="-923" y="107721"/>
                    <a:pt x="124" y="144019"/>
                  </a:cubicBezTo>
                  <a:cubicBezTo>
                    <a:pt x="886" y="192977"/>
                    <a:pt x="124" y="316707"/>
                    <a:pt x="124" y="316707"/>
                  </a:cubicBezTo>
                  <a:cubicBezTo>
                    <a:pt x="5620" y="346271"/>
                    <a:pt x="23556" y="372047"/>
                    <a:pt x="49369" y="387478"/>
                  </a:cubicBezTo>
                  <a:cubicBezTo>
                    <a:pt x="83068" y="406490"/>
                    <a:pt x="122740" y="411976"/>
                    <a:pt x="160335" y="402813"/>
                  </a:cubicBezTo>
                  <a:cubicBezTo>
                    <a:pt x="183957" y="397289"/>
                    <a:pt x="192720" y="383763"/>
                    <a:pt x="200911" y="366904"/>
                  </a:cubicBezTo>
                  <a:cubicBezTo>
                    <a:pt x="198816" y="332614"/>
                    <a:pt x="185195" y="262129"/>
                    <a:pt x="190910" y="218790"/>
                  </a:cubicBezTo>
                  <a:cubicBezTo>
                    <a:pt x="196625" y="175451"/>
                    <a:pt x="205769" y="143447"/>
                    <a:pt x="208150" y="108586"/>
                  </a:cubicBezTo>
                  <a:cubicBezTo>
                    <a:pt x="210532" y="73724"/>
                    <a:pt x="203483" y="74391"/>
                    <a:pt x="186052" y="62009"/>
                  </a:cubicBezTo>
                  <a:cubicBezTo>
                    <a:pt x="175442" y="54092"/>
                    <a:pt x="164269" y="46962"/>
                    <a:pt x="152620" y="4067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" name="Google Shape;261;p12"/>
            <p:cNvSpPr/>
            <p:nvPr/>
          </p:nvSpPr>
          <p:spPr>
            <a:xfrm>
              <a:off x="7413797" y="991818"/>
              <a:ext cx="110760" cy="134864"/>
            </a:xfrm>
            <a:custGeom>
              <a:avLst/>
              <a:gdLst/>
              <a:ahLst/>
              <a:cxnLst/>
              <a:rect l="l" t="t" r="r" b="b"/>
              <a:pathLst>
                <a:path w="138537" h="168686" extrusionOk="0">
                  <a:moveTo>
                    <a:pt x="2962" y="60969"/>
                  </a:moveTo>
                  <a:lnTo>
                    <a:pt x="2962" y="60969"/>
                  </a:lnTo>
                  <a:cubicBezTo>
                    <a:pt x="8486" y="25155"/>
                    <a:pt x="34204" y="-1896"/>
                    <a:pt x="71161" y="104"/>
                  </a:cubicBezTo>
                  <a:cubicBezTo>
                    <a:pt x="110299" y="2083"/>
                    <a:pt x="140427" y="35416"/>
                    <a:pt x="138445" y="74557"/>
                  </a:cubicBezTo>
                  <a:cubicBezTo>
                    <a:pt x="137321" y="96813"/>
                    <a:pt x="125806" y="117248"/>
                    <a:pt x="107356" y="129739"/>
                  </a:cubicBezTo>
                  <a:cubicBezTo>
                    <a:pt x="106032" y="135172"/>
                    <a:pt x="104117" y="140443"/>
                    <a:pt x="101641" y="145456"/>
                  </a:cubicBezTo>
                  <a:cubicBezTo>
                    <a:pt x="88592" y="160696"/>
                    <a:pt x="49063" y="170125"/>
                    <a:pt x="37728" y="168506"/>
                  </a:cubicBezTo>
                  <a:cubicBezTo>
                    <a:pt x="23907" y="167251"/>
                    <a:pt x="12249" y="157706"/>
                    <a:pt x="8296" y="144408"/>
                  </a:cubicBezTo>
                  <a:cubicBezTo>
                    <a:pt x="-3610" y="116309"/>
                    <a:pt x="-86" y="78685"/>
                    <a:pt x="2962" y="60969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" name="Google Shape;262;p12"/>
            <p:cNvSpPr/>
            <p:nvPr/>
          </p:nvSpPr>
          <p:spPr>
            <a:xfrm>
              <a:off x="7417935" y="980032"/>
              <a:ext cx="116886" cy="115512"/>
            </a:xfrm>
            <a:custGeom>
              <a:avLst/>
              <a:gdLst/>
              <a:ahLst/>
              <a:cxnLst/>
              <a:rect l="l" t="t" r="r" b="b"/>
              <a:pathLst>
                <a:path w="146199" h="144480" extrusionOk="0">
                  <a:moveTo>
                    <a:pt x="102179" y="144481"/>
                  </a:moveTo>
                  <a:lnTo>
                    <a:pt x="102179" y="144481"/>
                  </a:lnTo>
                  <a:lnTo>
                    <a:pt x="98750" y="113239"/>
                  </a:lnTo>
                  <a:cubicBezTo>
                    <a:pt x="98750" y="113239"/>
                    <a:pt x="124277" y="47135"/>
                    <a:pt x="63984" y="59899"/>
                  </a:cubicBezTo>
                  <a:cubicBezTo>
                    <a:pt x="24169" y="68281"/>
                    <a:pt x="14168" y="71900"/>
                    <a:pt x="2072" y="45135"/>
                  </a:cubicBezTo>
                  <a:cubicBezTo>
                    <a:pt x="-10025" y="18370"/>
                    <a:pt x="32647" y="-5538"/>
                    <a:pt x="83415" y="1129"/>
                  </a:cubicBezTo>
                  <a:cubicBezTo>
                    <a:pt x="119648" y="4934"/>
                    <a:pt x="146928" y="35857"/>
                    <a:pt x="146185" y="72281"/>
                  </a:cubicBezTo>
                  <a:cubicBezTo>
                    <a:pt x="144851" y="91903"/>
                    <a:pt x="139612" y="131717"/>
                    <a:pt x="102179" y="14448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" name="Google Shape;263;p12"/>
            <p:cNvSpPr/>
            <p:nvPr/>
          </p:nvSpPr>
          <p:spPr>
            <a:xfrm>
              <a:off x="7364000" y="1109861"/>
              <a:ext cx="53839" cy="78361"/>
            </a:xfrm>
            <a:custGeom>
              <a:avLst/>
              <a:gdLst/>
              <a:ahLst/>
              <a:cxnLst/>
              <a:rect l="l" t="t" r="r" b="b"/>
              <a:pathLst>
                <a:path w="67341" h="98012" extrusionOk="0">
                  <a:moveTo>
                    <a:pt x="24289" y="98012"/>
                  </a:moveTo>
                  <a:cubicBezTo>
                    <a:pt x="15097" y="97573"/>
                    <a:pt x="6410" y="93657"/>
                    <a:pt x="0" y="87058"/>
                  </a:cubicBezTo>
                  <a:cubicBezTo>
                    <a:pt x="1334" y="70009"/>
                    <a:pt x="23241" y="4858"/>
                    <a:pt x="67342" y="0"/>
                  </a:cubicBezTo>
                  <a:cubicBezTo>
                    <a:pt x="55350" y="8451"/>
                    <a:pt x="45844" y="19962"/>
                    <a:pt x="39814" y="33338"/>
                  </a:cubicBezTo>
                  <a:cubicBezTo>
                    <a:pt x="32994" y="54469"/>
                    <a:pt x="27813" y="76090"/>
                    <a:pt x="24289" y="9801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" name="Google Shape;264;p12"/>
            <p:cNvSpPr/>
            <p:nvPr/>
          </p:nvSpPr>
          <p:spPr>
            <a:xfrm>
              <a:off x="7794459" y="3551002"/>
              <a:ext cx="540508" cy="312148"/>
            </a:xfrm>
            <a:custGeom>
              <a:avLst/>
              <a:gdLst/>
              <a:ahLst/>
              <a:cxnLst/>
              <a:rect l="l" t="t" r="r" b="b"/>
              <a:pathLst>
                <a:path w="676058" h="390429" extrusionOk="0">
                  <a:moveTo>
                    <a:pt x="625735" y="92488"/>
                  </a:moveTo>
                  <a:cubicBezTo>
                    <a:pt x="610904" y="78943"/>
                    <a:pt x="594607" y="67094"/>
                    <a:pt x="577157" y="57150"/>
                  </a:cubicBezTo>
                  <a:cubicBezTo>
                    <a:pt x="445236" y="-19050"/>
                    <a:pt x="230733" y="-19050"/>
                    <a:pt x="98907" y="57150"/>
                  </a:cubicBezTo>
                  <a:cubicBezTo>
                    <a:pt x="78543" y="68666"/>
                    <a:pt x="59826" y="82896"/>
                    <a:pt x="43281" y="99441"/>
                  </a:cubicBezTo>
                  <a:cubicBezTo>
                    <a:pt x="-29204" y="173831"/>
                    <a:pt x="-10630" y="270034"/>
                    <a:pt x="98907" y="333280"/>
                  </a:cubicBezTo>
                  <a:cubicBezTo>
                    <a:pt x="230733" y="409480"/>
                    <a:pt x="445331" y="409480"/>
                    <a:pt x="577157" y="333280"/>
                  </a:cubicBezTo>
                  <a:cubicBezTo>
                    <a:pt x="690124" y="268033"/>
                    <a:pt x="706316" y="167735"/>
                    <a:pt x="625735" y="92488"/>
                  </a:cubicBezTo>
                  <a:close/>
                  <a:moveTo>
                    <a:pt x="535152" y="308610"/>
                  </a:moveTo>
                  <a:cubicBezTo>
                    <a:pt x="426472" y="371380"/>
                    <a:pt x="249402" y="371380"/>
                    <a:pt x="141008" y="308610"/>
                  </a:cubicBezTo>
                  <a:cubicBezTo>
                    <a:pt x="64808" y="264605"/>
                    <a:pt x="41948" y="201168"/>
                    <a:pt x="72713" y="145542"/>
                  </a:cubicBezTo>
                  <a:cubicBezTo>
                    <a:pt x="89277" y="118310"/>
                    <a:pt x="112871" y="96031"/>
                    <a:pt x="141008" y="81058"/>
                  </a:cubicBezTo>
                  <a:cubicBezTo>
                    <a:pt x="249688" y="18383"/>
                    <a:pt x="426758" y="18383"/>
                    <a:pt x="535152" y="81058"/>
                  </a:cubicBezTo>
                  <a:cubicBezTo>
                    <a:pt x="563260" y="96002"/>
                    <a:pt x="586797" y="118291"/>
                    <a:pt x="603256" y="145542"/>
                  </a:cubicBezTo>
                  <a:lnTo>
                    <a:pt x="603256" y="145542"/>
                  </a:lnTo>
                  <a:cubicBezTo>
                    <a:pt x="634117" y="201549"/>
                    <a:pt x="611352" y="264890"/>
                    <a:pt x="535152" y="30861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" name="Google Shape;265;p12"/>
            <p:cNvSpPr/>
            <p:nvPr/>
          </p:nvSpPr>
          <p:spPr>
            <a:xfrm>
              <a:off x="7824798" y="3491907"/>
              <a:ext cx="469764" cy="181297"/>
            </a:xfrm>
            <a:custGeom>
              <a:avLst/>
              <a:gdLst/>
              <a:ahLst/>
              <a:cxnLst/>
              <a:rect l="l" t="t" r="r" b="b"/>
              <a:pathLst>
                <a:path w="587572" h="226763" extrusionOk="0">
                  <a:moveTo>
                    <a:pt x="565309" y="219837"/>
                  </a:moveTo>
                  <a:lnTo>
                    <a:pt x="565309" y="219837"/>
                  </a:lnTo>
                  <a:cubicBezTo>
                    <a:pt x="548849" y="192586"/>
                    <a:pt x="525313" y="170297"/>
                    <a:pt x="497205" y="155353"/>
                  </a:cubicBezTo>
                  <a:cubicBezTo>
                    <a:pt x="388525" y="92678"/>
                    <a:pt x="211455" y="92678"/>
                    <a:pt x="103061" y="155353"/>
                  </a:cubicBezTo>
                  <a:cubicBezTo>
                    <a:pt x="74924" y="170326"/>
                    <a:pt x="51330" y="192605"/>
                    <a:pt x="34766" y="219837"/>
                  </a:cubicBezTo>
                  <a:lnTo>
                    <a:pt x="5334" y="172974"/>
                  </a:lnTo>
                  <a:lnTo>
                    <a:pt x="0" y="164497"/>
                  </a:lnTo>
                  <a:lnTo>
                    <a:pt x="38100" y="73533"/>
                  </a:lnTo>
                  <a:lnTo>
                    <a:pt x="170402" y="0"/>
                  </a:lnTo>
                  <a:lnTo>
                    <a:pt x="416719" y="4286"/>
                  </a:lnTo>
                  <a:lnTo>
                    <a:pt x="584073" y="103537"/>
                  </a:lnTo>
                  <a:cubicBezTo>
                    <a:pt x="584073" y="103537"/>
                    <a:pt x="587121" y="134969"/>
                    <a:pt x="587502" y="166021"/>
                  </a:cubicBezTo>
                  <a:cubicBezTo>
                    <a:pt x="588169" y="204883"/>
                    <a:pt x="584359" y="242697"/>
                    <a:pt x="565309" y="219837"/>
                  </a:cubicBez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" name="Google Shape;266;p12"/>
            <p:cNvSpPr/>
            <p:nvPr/>
          </p:nvSpPr>
          <p:spPr>
            <a:xfrm>
              <a:off x="7794490" y="3623727"/>
              <a:ext cx="41046" cy="82625"/>
            </a:xfrm>
            <a:custGeom>
              <a:avLst/>
              <a:gdLst/>
              <a:ahLst/>
              <a:cxnLst/>
              <a:rect l="l" t="t" r="r" b="b"/>
              <a:pathLst>
                <a:path w="51339" h="103346" extrusionOk="0">
                  <a:moveTo>
                    <a:pt x="0" y="103346"/>
                  </a:moveTo>
                  <a:lnTo>
                    <a:pt x="95" y="0"/>
                  </a:lnTo>
                  <a:lnTo>
                    <a:pt x="51340" y="86773"/>
                  </a:lnTo>
                  <a:lnTo>
                    <a:pt x="0" y="103346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" name="Google Shape;267;p12"/>
            <p:cNvSpPr/>
            <p:nvPr/>
          </p:nvSpPr>
          <p:spPr>
            <a:xfrm>
              <a:off x="8298847" y="3624184"/>
              <a:ext cx="36096" cy="82168"/>
            </a:xfrm>
            <a:custGeom>
              <a:avLst/>
              <a:gdLst/>
              <a:ahLst/>
              <a:cxnLst/>
              <a:rect l="l" t="t" r="r" b="b"/>
              <a:pathLst>
                <a:path w="45148" h="102774" extrusionOk="0">
                  <a:moveTo>
                    <a:pt x="45148" y="102775"/>
                  </a:moveTo>
                  <a:lnTo>
                    <a:pt x="45148" y="0"/>
                  </a:lnTo>
                  <a:lnTo>
                    <a:pt x="0" y="51149"/>
                  </a:lnTo>
                  <a:lnTo>
                    <a:pt x="45148" y="102775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" name="Google Shape;268;p12"/>
            <p:cNvSpPr/>
            <p:nvPr/>
          </p:nvSpPr>
          <p:spPr>
            <a:xfrm>
              <a:off x="7842237" y="3535238"/>
              <a:ext cx="449908" cy="259679"/>
            </a:xfrm>
            <a:custGeom>
              <a:avLst/>
              <a:gdLst/>
              <a:ahLst/>
              <a:cxnLst/>
              <a:rect l="l" t="t" r="r" b="b"/>
              <a:pathLst>
                <a:path w="562737" h="324802" extrusionOk="0">
                  <a:moveTo>
                    <a:pt x="562737" y="162401"/>
                  </a:moveTo>
                  <a:cubicBezTo>
                    <a:pt x="562737" y="252093"/>
                    <a:pt x="436764" y="324802"/>
                    <a:pt x="281368" y="324802"/>
                  </a:cubicBezTo>
                  <a:cubicBezTo>
                    <a:pt x="125973" y="324802"/>
                    <a:pt x="0" y="252093"/>
                    <a:pt x="0" y="162401"/>
                  </a:cubicBezTo>
                  <a:cubicBezTo>
                    <a:pt x="0" y="72710"/>
                    <a:pt x="125973" y="0"/>
                    <a:pt x="281368" y="0"/>
                  </a:cubicBezTo>
                  <a:cubicBezTo>
                    <a:pt x="436764" y="0"/>
                    <a:pt x="562737" y="72710"/>
                    <a:pt x="562737" y="162401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" name="Google Shape;269;p12"/>
            <p:cNvSpPr/>
            <p:nvPr/>
          </p:nvSpPr>
          <p:spPr>
            <a:xfrm>
              <a:off x="7815050" y="3673683"/>
              <a:ext cx="491482" cy="176325"/>
            </a:xfrm>
            <a:custGeom>
              <a:avLst/>
              <a:gdLst/>
              <a:ahLst/>
              <a:cxnLst/>
              <a:rect l="l" t="t" r="r" b="b"/>
              <a:pathLst>
                <a:path w="614737" h="220544" extrusionOk="0">
                  <a:moveTo>
                    <a:pt x="0" y="58293"/>
                  </a:moveTo>
                  <a:cubicBezTo>
                    <a:pt x="0" y="58293"/>
                    <a:pt x="43339" y="228981"/>
                    <a:pt x="366522" y="220218"/>
                  </a:cubicBezTo>
                  <a:cubicBezTo>
                    <a:pt x="590836" y="220218"/>
                    <a:pt x="619506" y="27432"/>
                    <a:pt x="614172" y="0"/>
                  </a:cubicBezTo>
                  <a:cubicBezTo>
                    <a:pt x="567595" y="64189"/>
                    <a:pt x="495062" y="104556"/>
                    <a:pt x="415957" y="110300"/>
                  </a:cubicBezTo>
                  <a:cubicBezTo>
                    <a:pt x="279463" y="122206"/>
                    <a:pt x="178689" y="120682"/>
                    <a:pt x="124778" y="94583"/>
                  </a:cubicBezTo>
                  <a:cubicBezTo>
                    <a:pt x="70866" y="68485"/>
                    <a:pt x="95" y="0"/>
                    <a:pt x="95" y="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" name="Google Shape;270;p12"/>
            <p:cNvSpPr/>
            <p:nvPr/>
          </p:nvSpPr>
          <p:spPr>
            <a:xfrm>
              <a:off x="7794490" y="3472184"/>
              <a:ext cx="540453" cy="312196"/>
            </a:xfrm>
            <a:custGeom>
              <a:avLst/>
              <a:gdLst/>
              <a:ahLst/>
              <a:cxnLst/>
              <a:rect l="l" t="t" r="r" b="b"/>
              <a:pathLst>
                <a:path w="675989" h="390489" extrusionOk="0">
                  <a:moveTo>
                    <a:pt x="98869" y="333375"/>
                  </a:moveTo>
                  <a:cubicBezTo>
                    <a:pt x="-32956" y="257175"/>
                    <a:pt x="-32956" y="133350"/>
                    <a:pt x="98869" y="57150"/>
                  </a:cubicBezTo>
                  <a:cubicBezTo>
                    <a:pt x="230695" y="-19050"/>
                    <a:pt x="445294" y="-19050"/>
                    <a:pt x="577120" y="57150"/>
                  </a:cubicBezTo>
                  <a:cubicBezTo>
                    <a:pt x="708946" y="133350"/>
                    <a:pt x="708946" y="257175"/>
                    <a:pt x="577120" y="333375"/>
                  </a:cubicBezTo>
                  <a:cubicBezTo>
                    <a:pt x="445294" y="409575"/>
                    <a:pt x="230695" y="409480"/>
                    <a:pt x="98869" y="333375"/>
                  </a:cubicBezTo>
                  <a:close/>
                  <a:moveTo>
                    <a:pt x="535019" y="81534"/>
                  </a:moveTo>
                  <a:cubicBezTo>
                    <a:pt x="426339" y="18860"/>
                    <a:pt x="249269" y="18764"/>
                    <a:pt x="140970" y="81534"/>
                  </a:cubicBezTo>
                  <a:cubicBezTo>
                    <a:pt x="32671" y="144304"/>
                    <a:pt x="32290" y="246316"/>
                    <a:pt x="140970" y="309086"/>
                  </a:cubicBezTo>
                  <a:cubicBezTo>
                    <a:pt x="249650" y="371856"/>
                    <a:pt x="426720" y="371856"/>
                    <a:pt x="535019" y="309086"/>
                  </a:cubicBezTo>
                  <a:cubicBezTo>
                    <a:pt x="643319" y="246316"/>
                    <a:pt x="644176" y="144304"/>
                    <a:pt x="535019" y="81534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" name="Google Shape;271;p12"/>
            <p:cNvSpPr/>
            <p:nvPr/>
          </p:nvSpPr>
          <p:spPr>
            <a:xfrm rot="-1801764">
              <a:off x="7461665" y="3958761"/>
              <a:ext cx="59345" cy="102714"/>
            </a:xfrm>
            <a:custGeom>
              <a:avLst/>
              <a:gdLst/>
              <a:ahLst/>
              <a:cxnLst/>
              <a:rect l="l" t="t" r="r" b="b"/>
              <a:pathLst>
                <a:path w="74294" h="128587" extrusionOk="0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" name="Google Shape;272;p12"/>
            <p:cNvSpPr/>
            <p:nvPr/>
          </p:nvSpPr>
          <p:spPr>
            <a:xfrm>
              <a:off x="7752377" y="3752957"/>
              <a:ext cx="148877" cy="85976"/>
            </a:xfrm>
            <a:custGeom>
              <a:avLst/>
              <a:gdLst/>
              <a:ahLst/>
              <a:cxnLst/>
              <a:rect l="l" t="t" r="r" b="b"/>
              <a:pathLst>
                <a:path w="186213" h="107537" extrusionOk="0">
                  <a:moveTo>
                    <a:pt x="186214" y="25337"/>
                  </a:moveTo>
                  <a:lnTo>
                    <a:pt x="43910" y="107537"/>
                  </a:lnTo>
                  <a:lnTo>
                    <a:pt x="0" y="82105"/>
                  </a:lnTo>
                  <a:lnTo>
                    <a:pt x="142304" y="0"/>
                  </a:lnTo>
                  <a:lnTo>
                    <a:pt x="186214" y="2533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" name="Google Shape;273;p12"/>
            <p:cNvSpPr/>
            <p:nvPr/>
          </p:nvSpPr>
          <p:spPr>
            <a:xfrm>
              <a:off x="7787483" y="3773138"/>
              <a:ext cx="113771" cy="106232"/>
            </a:xfrm>
            <a:custGeom>
              <a:avLst/>
              <a:gdLst/>
              <a:ahLst/>
              <a:cxnLst/>
              <a:rect l="l" t="t" r="r" b="b"/>
              <a:pathLst>
                <a:path w="142303" h="132873" extrusionOk="0">
                  <a:moveTo>
                    <a:pt x="142304" y="50768"/>
                  </a:moveTo>
                  <a:lnTo>
                    <a:pt x="0" y="132874"/>
                  </a:lnTo>
                  <a:lnTo>
                    <a:pt x="0" y="82201"/>
                  </a:lnTo>
                  <a:lnTo>
                    <a:pt x="142304" y="0"/>
                  </a:lnTo>
                  <a:lnTo>
                    <a:pt x="142304" y="50768"/>
                  </a:ln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" name="Google Shape;274;p12"/>
            <p:cNvSpPr/>
            <p:nvPr/>
          </p:nvSpPr>
          <p:spPr>
            <a:xfrm>
              <a:off x="7465892" y="3799784"/>
              <a:ext cx="344817" cy="254127"/>
            </a:xfrm>
            <a:custGeom>
              <a:avLst/>
              <a:gdLst/>
              <a:ahLst/>
              <a:cxnLst/>
              <a:rect l="l" t="t" r="r" b="b"/>
              <a:pathLst>
                <a:path w="431291" h="317858" extrusionOk="0">
                  <a:moveTo>
                    <a:pt x="431292" y="84877"/>
                  </a:moveTo>
                  <a:cubicBezTo>
                    <a:pt x="429558" y="52883"/>
                    <a:pt x="412680" y="23631"/>
                    <a:pt x="385858" y="6106"/>
                  </a:cubicBezTo>
                  <a:cubicBezTo>
                    <a:pt x="376637" y="-562"/>
                    <a:pt x="364579" y="-1867"/>
                    <a:pt x="354139" y="2676"/>
                  </a:cubicBezTo>
                  <a:lnTo>
                    <a:pt x="354139" y="2676"/>
                  </a:lnTo>
                  <a:lnTo>
                    <a:pt x="0" y="206988"/>
                  </a:lnTo>
                  <a:lnTo>
                    <a:pt x="64579" y="317859"/>
                  </a:lnTo>
                  <a:lnTo>
                    <a:pt x="414338" y="115929"/>
                  </a:lnTo>
                  <a:cubicBezTo>
                    <a:pt x="424720" y="112214"/>
                    <a:pt x="431292" y="101356"/>
                    <a:pt x="431292" y="8487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" name="Google Shape;275;p12"/>
            <p:cNvSpPr/>
            <p:nvPr/>
          </p:nvSpPr>
          <p:spPr>
            <a:xfrm rot="-1801764">
              <a:off x="7461665" y="3958761"/>
              <a:ext cx="59345" cy="102714"/>
            </a:xfrm>
            <a:custGeom>
              <a:avLst/>
              <a:gdLst/>
              <a:ahLst/>
              <a:cxnLst/>
              <a:rect l="l" t="t" r="r" b="b"/>
              <a:pathLst>
                <a:path w="74294" h="128587" extrusionOk="0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" name="Google Shape;276;p12"/>
            <p:cNvSpPr/>
            <p:nvPr/>
          </p:nvSpPr>
          <p:spPr>
            <a:xfrm>
              <a:off x="8113340" y="4275363"/>
              <a:ext cx="345579" cy="199519"/>
            </a:xfrm>
            <a:custGeom>
              <a:avLst/>
              <a:gdLst/>
              <a:ahLst/>
              <a:cxnLst/>
              <a:rect l="l" t="t" r="r" b="b"/>
              <a:pathLst>
                <a:path w="432244" h="249555" extrusionOk="0">
                  <a:moveTo>
                    <a:pt x="432244" y="124778"/>
                  </a:moveTo>
                  <a:cubicBezTo>
                    <a:pt x="432244" y="193690"/>
                    <a:pt x="335483" y="249555"/>
                    <a:pt x="216122" y="249555"/>
                  </a:cubicBezTo>
                  <a:cubicBezTo>
                    <a:pt x="96761" y="249555"/>
                    <a:pt x="0" y="193690"/>
                    <a:pt x="0" y="124778"/>
                  </a:cubicBezTo>
                  <a:cubicBezTo>
                    <a:pt x="0" y="55865"/>
                    <a:pt x="96761" y="0"/>
                    <a:pt x="216122" y="0"/>
                  </a:cubicBezTo>
                  <a:cubicBezTo>
                    <a:pt x="335483" y="0"/>
                    <a:pt x="432244" y="55865"/>
                    <a:pt x="432244" y="12477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" name="Google Shape;277;p12"/>
            <p:cNvSpPr/>
            <p:nvPr/>
          </p:nvSpPr>
          <p:spPr>
            <a:xfrm>
              <a:off x="8345604" y="3658605"/>
              <a:ext cx="79241" cy="172485"/>
            </a:xfrm>
            <a:custGeom>
              <a:avLst/>
              <a:gdLst/>
              <a:ahLst/>
              <a:cxnLst/>
              <a:rect l="l" t="t" r="r" b="b"/>
              <a:pathLst>
                <a:path w="99113" h="215741" extrusionOk="0">
                  <a:moveTo>
                    <a:pt x="77248" y="0"/>
                  </a:moveTo>
                  <a:cubicBezTo>
                    <a:pt x="79534" y="20098"/>
                    <a:pt x="103537" y="106775"/>
                    <a:pt x="98393" y="136398"/>
                  </a:cubicBezTo>
                  <a:cubicBezTo>
                    <a:pt x="93250" y="166021"/>
                    <a:pt x="11335" y="215741"/>
                    <a:pt x="11335" y="215741"/>
                  </a:cubicBezTo>
                  <a:lnTo>
                    <a:pt x="0" y="164973"/>
                  </a:lnTo>
                  <a:lnTo>
                    <a:pt x="45339" y="120491"/>
                  </a:lnTo>
                  <a:lnTo>
                    <a:pt x="33052" y="36385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" name="Google Shape;278;p12"/>
            <p:cNvSpPr/>
            <p:nvPr/>
          </p:nvSpPr>
          <p:spPr>
            <a:xfrm>
              <a:off x="8356722" y="3587657"/>
              <a:ext cx="56961" cy="109603"/>
            </a:xfrm>
            <a:custGeom>
              <a:avLst/>
              <a:gdLst/>
              <a:ahLst/>
              <a:cxnLst/>
              <a:rect l="l" t="t" r="r" b="b"/>
              <a:pathLst>
                <a:path w="71246" h="137090" extrusionOk="0">
                  <a:moveTo>
                    <a:pt x="0" y="3302"/>
                  </a:moveTo>
                  <a:cubicBezTo>
                    <a:pt x="16516" y="-4309"/>
                    <a:pt x="36109" y="1625"/>
                    <a:pt x="45625" y="17113"/>
                  </a:cubicBezTo>
                  <a:cubicBezTo>
                    <a:pt x="57626" y="37020"/>
                    <a:pt x="70104" y="105505"/>
                    <a:pt x="71247" y="117125"/>
                  </a:cubicBezTo>
                  <a:cubicBezTo>
                    <a:pt x="71247" y="117125"/>
                    <a:pt x="54388" y="140557"/>
                    <a:pt x="29051" y="13665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" name="Google Shape;279;p12"/>
            <p:cNvSpPr/>
            <p:nvPr/>
          </p:nvSpPr>
          <p:spPr>
            <a:xfrm>
              <a:off x="8165307" y="4346248"/>
              <a:ext cx="122882" cy="68919"/>
            </a:xfrm>
            <a:custGeom>
              <a:avLst/>
              <a:gdLst/>
              <a:ahLst/>
              <a:cxnLst/>
              <a:rect l="l" t="t" r="r" b="b"/>
              <a:pathLst>
                <a:path w="153698" h="86203" extrusionOk="0">
                  <a:moveTo>
                    <a:pt x="145884" y="20876"/>
                  </a:moveTo>
                  <a:cubicBezTo>
                    <a:pt x="128063" y="25743"/>
                    <a:pt x="109051" y="23409"/>
                    <a:pt x="92925" y="14399"/>
                  </a:cubicBezTo>
                  <a:cubicBezTo>
                    <a:pt x="80162" y="14399"/>
                    <a:pt x="10820" y="-14843"/>
                    <a:pt x="1390" y="10017"/>
                  </a:cubicBezTo>
                  <a:cubicBezTo>
                    <a:pt x="-6802" y="31925"/>
                    <a:pt x="23202" y="52118"/>
                    <a:pt x="39490" y="55928"/>
                  </a:cubicBezTo>
                  <a:cubicBezTo>
                    <a:pt x="74542" y="64405"/>
                    <a:pt x="100355" y="81931"/>
                    <a:pt x="114451" y="84503"/>
                  </a:cubicBezTo>
                  <a:cubicBezTo>
                    <a:pt x="124929" y="86694"/>
                    <a:pt x="138455" y="88122"/>
                    <a:pt x="146837" y="79931"/>
                  </a:cubicBezTo>
                  <a:cubicBezTo>
                    <a:pt x="156552" y="70406"/>
                    <a:pt x="155695" y="33830"/>
                    <a:pt x="145884" y="20876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" name="Google Shape;280;p12"/>
            <p:cNvSpPr/>
            <p:nvPr/>
          </p:nvSpPr>
          <p:spPr>
            <a:xfrm>
              <a:off x="8165313" y="4357988"/>
              <a:ext cx="120815" cy="57407"/>
            </a:xfrm>
            <a:custGeom>
              <a:avLst/>
              <a:gdLst/>
              <a:ahLst/>
              <a:cxnLst/>
              <a:rect l="l" t="t" r="r" b="b"/>
              <a:pathLst>
                <a:path w="151113" h="71804" extrusionOk="0">
                  <a:moveTo>
                    <a:pt x="114156" y="64103"/>
                  </a:moveTo>
                  <a:cubicBezTo>
                    <a:pt x="100059" y="61150"/>
                    <a:pt x="74246" y="43720"/>
                    <a:pt x="39195" y="35528"/>
                  </a:cubicBezTo>
                  <a:cubicBezTo>
                    <a:pt x="25764" y="32290"/>
                    <a:pt x="2619" y="17526"/>
                    <a:pt x="237" y="0"/>
                  </a:cubicBezTo>
                  <a:cubicBezTo>
                    <a:pt x="-2811" y="20098"/>
                    <a:pt x="24240" y="38100"/>
                    <a:pt x="39195" y="41529"/>
                  </a:cubicBezTo>
                  <a:cubicBezTo>
                    <a:pt x="74246" y="50006"/>
                    <a:pt x="100059" y="67532"/>
                    <a:pt x="114156" y="70104"/>
                  </a:cubicBezTo>
                  <a:cubicBezTo>
                    <a:pt x="124634" y="72295"/>
                    <a:pt x="138159" y="73723"/>
                    <a:pt x="146541" y="65532"/>
                  </a:cubicBezTo>
                  <a:cubicBezTo>
                    <a:pt x="148684" y="63122"/>
                    <a:pt x="150246" y="60255"/>
                    <a:pt x="151113" y="57150"/>
                  </a:cubicBezTo>
                  <a:cubicBezTo>
                    <a:pt x="140579" y="65161"/>
                    <a:pt x="126882" y="67742"/>
                    <a:pt x="114156" y="6410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" name="Google Shape;281;p12"/>
            <p:cNvSpPr/>
            <p:nvPr/>
          </p:nvSpPr>
          <p:spPr>
            <a:xfrm>
              <a:off x="8255166" y="4305930"/>
              <a:ext cx="122882" cy="68953"/>
            </a:xfrm>
            <a:custGeom>
              <a:avLst/>
              <a:gdLst/>
              <a:ahLst/>
              <a:cxnLst/>
              <a:rect l="l" t="t" r="r" b="b"/>
              <a:pathLst>
                <a:path w="153698" h="86245" extrusionOk="0">
                  <a:moveTo>
                    <a:pt x="145884" y="20822"/>
                  </a:moveTo>
                  <a:cubicBezTo>
                    <a:pt x="128082" y="25766"/>
                    <a:pt x="109041" y="23470"/>
                    <a:pt x="92925" y="14441"/>
                  </a:cubicBezTo>
                  <a:cubicBezTo>
                    <a:pt x="80162" y="14441"/>
                    <a:pt x="10820" y="-14896"/>
                    <a:pt x="1390" y="10059"/>
                  </a:cubicBezTo>
                  <a:cubicBezTo>
                    <a:pt x="-6802" y="31871"/>
                    <a:pt x="23202" y="52064"/>
                    <a:pt x="39490" y="55969"/>
                  </a:cubicBezTo>
                  <a:cubicBezTo>
                    <a:pt x="74446" y="64447"/>
                    <a:pt x="100354" y="81877"/>
                    <a:pt x="114452" y="84544"/>
                  </a:cubicBezTo>
                  <a:cubicBezTo>
                    <a:pt x="124929" y="86735"/>
                    <a:pt x="138454" y="88164"/>
                    <a:pt x="146837" y="79973"/>
                  </a:cubicBezTo>
                  <a:cubicBezTo>
                    <a:pt x="156552" y="70352"/>
                    <a:pt x="155695" y="33776"/>
                    <a:pt x="145884" y="2082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" name="Google Shape;282;p12"/>
            <p:cNvSpPr/>
            <p:nvPr/>
          </p:nvSpPr>
          <p:spPr>
            <a:xfrm>
              <a:off x="8255174" y="4317703"/>
              <a:ext cx="120815" cy="57407"/>
            </a:xfrm>
            <a:custGeom>
              <a:avLst/>
              <a:gdLst/>
              <a:ahLst/>
              <a:cxnLst/>
              <a:rect l="l" t="t" r="r" b="b"/>
              <a:pathLst>
                <a:path w="151113" h="71804" extrusionOk="0">
                  <a:moveTo>
                    <a:pt x="114156" y="64008"/>
                  </a:moveTo>
                  <a:cubicBezTo>
                    <a:pt x="100059" y="61055"/>
                    <a:pt x="74151" y="43624"/>
                    <a:pt x="39195" y="35433"/>
                  </a:cubicBezTo>
                  <a:cubicBezTo>
                    <a:pt x="25764" y="32195"/>
                    <a:pt x="2619" y="17526"/>
                    <a:pt x="237" y="0"/>
                  </a:cubicBezTo>
                  <a:cubicBezTo>
                    <a:pt x="-2811" y="20098"/>
                    <a:pt x="24240" y="38100"/>
                    <a:pt x="39195" y="41529"/>
                  </a:cubicBezTo>
                  <a:cubicBezTo>
                    <a:pt x="74151" y="50006"/>
                    <a:pt x="100059" y="67437"/>
                    <a:pt x="114156" y="70104"/>
                  </a:cubicBezTo>
                  <a:cubicBezTo>
                    <a:pt x="124634" y="72295"/>
                    <a:pt x="138159" y="73723"/>
                    <a:pt x="146541" y="65532"/>
                  </a:cubicBezTo>
                  <a:cubicBezTo>
                    <a:pt x="148684" y="63122"/>
                    <a:pt x="150246" y="60255"/>
                    <a:pt x="151113" y="57150"/>
                  </a:cubicBezTo>
                  <a:cubicBezTo>
                    <a:pt x="140578" y="65170"/>
                    <a:pt x="126862" y="67713"/>
                    <a:pt x="114156" y="64008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" name="Google Shape;283;p12"/>
            <p:cNvSpPr/>
            <p:nvPr/>
          </p:nvSpPr>
          <p:spPr>
            <a:xfrm>
              <a:off x="8198325" y="3858200"/>
              <a:ext cx="179678" cy="507212"/>
            </a:xfrm>
            <a:custGeom>
              <a:avLst/>
              <a:gdLst/>
              <a:ahLst/>
              <a:cxnLst/>
              <a:rect l="l" t="t" r="r" b="b"/>
              <a:pathLst>
                <a:path w="224738" h="634412" extrusionOk="0">
                  <a:moveTo>
                    <a:pt x="218313" y="392525"/>
                  </a:moveTo>
                  <a:cubicBezTo>
                    <a:pt x="215360" y="366693"/>
                    <a:pt x="210036" y="341186"/>
                    <a:pt x="202406" y="316325"/>
                  </a:cubicBezTo>
                  <a:cubicBezTo>
                    <a:pt x="202406" y="316325"/>
                    <a:pt x="207169" y="250793"/>
                    <a:pt x="209550" y="188690"/>
                  </a:cubicBezTo>
                  <a:cubicBezTo>
                    <a:pt x="212217" y="118205"/>
                    <a:pt x="236696" y="56197"/>
                    <a:pt x="217361" y="0"/>
                  </a:cubicBezTo>
                  <a:lnTo>
                    <a:pt x="0" y="48292"/>
                  </a:lnTo>
                  <a:cubicBezTo>
                    <a:pt x="0" y="48292"/>
                    <a:pt x="13145" y="329279"/>
                    <a:pt x="16002" y="363283"/>
                  </a:cubicBezTo>
                  <a:cubicBezTo>
                    <a:pt x="17536" y="389744"/>
                    <a:pt x="20717" y="416080"/>
                    <a:pt x="25527" y="442150"/>
                  </a:cubicBezTo>
                  <a:cubicBezTo>
                    <a:pt x="35052" y="496729"/>
                    <a:pt x="51530" y="626459"/>
                    <a:pt x="51530" y="626459"/>
                  </a:cubicBezTo>
                  <a:cubicBezTo>
                    <a:pt x="68075" y="634374"/>
                    <a:pt x="86801" y="636461"/>
                    <a:pt x="104680" y="632365"/>
                  </a:cubicBezTo>
                  <a:cubicBezTo>
                    <a:pt x="104680" y="632365"/>
                    <a:pt x="103061" y="468344"/>
                    <a:pt x="101537" y="429006"/>
                  </a:cubicBezTo>
                  <a:cubicBezTo>
                    <a:pt x="99727" y="381381"/>
                    <a:pt x="98298" y="384715"/>
                    <a:pt x="98298" y="384715"/>
                  </a:cubicBezTo>
                  <a:lnTo>
                    <a:pt x="105537" y="265176"/>
                  </a:lnTo>
                  <a:lnTo>
                    <a:pt x="110204" y="205740"/>
                  </a:lnTo>
                  <a:cubicBezTo>
                    <a:pt x="110204" y="205740"/>
                    <a:pt x="116205" y="249364"/>
                    <a:pt x="119729" y="288322"/>
                  </a:cubicBezTo>
                  <a:cubicBezTo>
                    <a:pt x="123158" y="322326"/>
                    <a:pt x="131350" y="353092"/>
                    <a:pt x="140494" y="416338"/>
                  </a:cubicBezTo>
                  <a:cubicBezTo>
                    <a:pt x="148495" y="471202"/>
                    <a:pt x="161354" y="581501"/>
                    <a:pt x="161354" y="581501"/>
                  </a:cubicBezTo>
                  <a:cubicBezTo>
                    <a:pt x="184404" y="594836"/>
                    <a:pt x="215551" y="583787"/>
                    <a:pt x="215551" y="583787"/>
                  </a:cubicBezTo>
                  <a:cubicBezTo>
                    <a:pt x="215551" y="583787"/>
                    <a:pt x="224790" y="440150"/>
                    <a:pt x="218313" y="392525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" name="Google Shape;284;p12"/>
            <p:cNvSpPr/>
            <p:nvPr/>
          </p:nvSpPr>
          <p:spPr>
            <a:xfrm>
              <a:off x="8224549" y="3442293"/>
              <a:ext cx="130417" cy="208730"/>
            </a:xfrm>
            <a:custGeom>
              <a:avLst/>
              <a:gdLst/>
              <a:ahLst/>
              <a:cxnLst/>
              <a:rect l="l" t="t" r="r" b="b"/>
              <a:pathLst>
                <a:path w="163123" h="261076" extrusionOk="0">
                  <a:moveTo>
                    <a:pt x="153890" y="186263"/>
                  </a:moveTo>
                  <a:cubicBezTo>
                    <a:pt x="137316" y="187120"/>
                    <a:pt x="125315" y="191406"/>
                    <a:pt x="122934" y="186263"/>
                  </a:cubicBezTo>
                  <a:cubicBezTo>
                    <a:pt x="121190" y="177738"/>
                    <a:pt x="119914" y="169117"/>
                    <a:pt x="119124" y="160450"/>
                  </a:cubicBezTo>
                  <a:cubicBezTo>
                    <a:pt x="121028" y="155592"/>
                    <a:pt x="122743" y="150449"/>
                    <a:pt x="122743" y="150449"/>
                  </a:cubicBezTo>
                  <a:cubicBezTo>
                    <a:pt x="143508" y="137685"/>
                    <a:pt x="150080" y="115206"/>
                    <a:pt x="152842" y="89012"/>
                  </a:cubicBezTo>
                  <a:cubicBezTo>
                    <a:pt x="157509" y="44245"/>
                    <a:pt x="133316" y="5097"/>
                    <a:pt x="88548" y="430"/>
                  </a:cubicBezTo>
                  <a:cubicBezTo>
                    <a:pt x="46543" y="-3952"/>
                    <a:pt x="15587" y="25671"/>
                    <a:pt x="7300" y="66248"/>
                  </a:cubicBezTo>
                  <a:cubicBezTo>
                    <a:pt x="2918" y="86250"/>
                    <a:pt x="-5940" y="124064"/>
                    <a:pt x="5967" y="157021"/>
                  </a:cubicBezTo>
                  <a:cubicBezTo>
                    <a:pt x="12729" y="175499"/>
                    <a:pt x="21302" y="190073"/>
                    <a:pt x="29969" y="192930"/>
                  </a:cubicBezTo>
                  <a:cubicBezTo>
                    <a:pt x="38294" y="192740"/>
                    <a:pt x="46600" y="192006"/>
                    <a:pt x="54830" y="190739"/>
                  </a:cubicBezTo>
                  <a:lnTo>
                    <a:pt x="54830" y="190739"/>
                  </a:lnTo>
                  <a:cubicBezTo>
                    <a:pt x="54830" y="190739"/>
                    <a:pt x="57020" y="203122"/>
                    <a:pt x="58544" y="211123"/>
                  </a:cubicBezTo>
                  <a:cubicBezTo>
                    <a:pt x="60068" y="219124"/>
                    <a:pt x="59497" y="223315"/>
                    <a:pt x="43590" y="233030"/>
                  </a:cubicBezTo>
                  <a:cubicBezTo>
                    <a:pt x="27684" y="242746"/>
                    <a:pt x="67593" y="262939"/>
                    <a:pt x="93692" y="260939"/>
                  </a:cubicBezTo>
                  <a:cubicBezTo>
                    <a:pt x="119790" y="258938"/>
                    <a:pt x="149032" y="243222"/>
                    <a:pt x="157128" y="226458"/>
                  </a:cubicBezTo>
                  <a:cubicBezTo>
                    <a:pt x="165986" y="207884"/>
                    <a:pt x="165129" y="185786"/>
                    <a:pt x="153890" y="18626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" name="Google Shape;285;p12"/>
            <p:cNvSpPr/>
            <p:nvPr/>
          </p:nvSpPr>
          <p:spPr>
            <a:xfrm>
              <a:off x="8197056" y="3589895"/>
              <a:ext cx="200560" cy="332104"/>
            </a:xfrm>
            <a:custGeom>
              <a:avLst/>
              <a:gdLst/>
              <a:ahLst/>
              <a:cxnLst/>
              <a:rect l="l" t="t" r="r" b="b"/>
              <a:pathLst>
                <a:path w="250857" h="415389" extrusionOk="0">
                  <a:moveTo>
                    <a:pt x="164275" y="4121"/>
                  </a:moveTo>
                  <a:cubicBezTo>
                    <a:pt x="168847" y="15551"/>
                    <a:pt x="157131" y="29553"/>
                    <a:pt x="126175" y="39364"/>
                  </a:cubicBezTo>
                  <a:cubicBezTo>
                    <a:pt x="95218" y="49174"/>
                    <a:pt x="92266" y="36506"/>
                    <a:pt x="92266" y="36506"/>
                  </a:cubicBezTo>
                  <a:cubicBezTo>
                    <a:pt x="71558" y="45793"/>
                    <a:pt x="51375" y="56194"/>
                    <a:pt x="31782" y="67653"/>
                  </a:cubicBezTo>
                  <a:cubicBezTo>
                    <a:pt x="12732" y="80702"/>
                    <a:pt x="4921" y="118516"/>
                    <a:pt x="2350" y="181953"/>
                  </a:cubicBezTo>
                  <a:cubicBezTo>
                    <a:pt x="-508" y="255676"/>
                    <a:pt x="-794" y="365119"/>
                    <a:pt x="1683" y="383978"/>
                  </a:cubicBezTo>
                  <a:cubicBezTo>
                    <a:pt x="1683" y="383978"/>
                    <a:pt x="36544" y="418745"/>
                    <a:pt x="81217" y="415125"/>
                  </a:cubicBezTo>
                  <a:cubicBezTo>
                    <a:pt x="125889" y="411506"/>
                    <a:pt x="200946" y="371977"/>
                    <a:pt x="219139" y="341401"/>
                  </a:cubicBezTo>
                  <a:cubicBezTo>
                    <a:pt x="218662" y="276727"/>
                    <a:pt x="211042" y="266249"/>
                    <a:pt x="221520" y="229006"/>
                  </a:cubicBezTo>
                  <a:cubicBezTo>
                    <a:pt x="245523" y="143281"/>
                    <a:pt x="258096" y="108801"/>
                    <a:pt x="246475" y="52127"/>
                  </a:cubicBezTo>
                  <a:cubicBezTo>
                    <a:pt x="236950" y="5359"/>
                    <a:pt x="223425" y="-451"/>
                    <a:pt x="204946" y="25"/>
                  </a:cubicBezTo>
                  <a:cubicBezTo>
                    <a:pt x="191326" y="683"/>
                    <a:pt x="177752" y="2045"/>
                    <a:pt x="164275" y="4121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" name="Google Shape;286;p12"/>
            <p:cNvSpPr/>
            <p:nvPr/>
          </p:nvSpPr>
          <p:spPr>
            <a:xfrm>
              <a:off x="8000839" y="3631642"/>
              <a:ext cx="254644" cy="198374"/>
            </a:xfrm>
            <a:custGeom>
              <a:avLst/>
              <a:gdLst/>
              <a:ahLst/>
              <a:cxnLst/>
              <a:rect l="l" t="t" r="r" b="b"/>
              <a:pathLst>
                <a:path w="318504" h="248122" extrusionOk="0">
                  <a:moveTo>
                    <a:pt x="177479" y="190982"/>
                  </a:moveTo>
                  <a:cubicBezTo>
                    <a:pt x="214150" y="200507"/>
                    <a:pt x="222723" y="177171"/>
                    <a:pt x="227580" y="158026"/>
                  </a:cubicBezTo>
                  <a:cubicBezTo>
                    <a:pt x="239201" y="111734"/>
                    <a:pt x="245487" y="69920"/>
                    <a:pt x="254155" y="43726"/>
                  </a:cubicBezTo>
                  <a:cubicBezTo>
                    <a:pt x="264442" y="12674"/>
                    <a:pt x="275110" y="7721"/>
                    <a:pt x="290255" y="1721"/>
                  </a:cubicBezTo>
                  <a:cubicBezTo>
                    <a:pt x="307876" y="-5423"/>
                    <a:pt x="323116" y="9531"/>
                    <a:pt x="317210" y="49346"/>
                  </a:cubicBezTo>
                  <a:cubicBezTo>
                    <a:pt x="310010" y="95104"/>
                    <a:pt x="298789" y="140138"/>
                    <a:pt x="283683" y="183934"/>
                  </a:cubicBezTo>
                  <a:cubicBezTo>
                    <a:pt x="279110" y="198412"/>
                    <a:pt x="268919" y="224034"/>
                    <a:pt x="253583" y="236417"/>
                  </a:cubicBezTo>
                  <a:cubicBezTo>
                    <a:pt x="234533" y="251656"/>
                    <a:pt x="205958" y="250990"/>
                    <a:pt x="163096" y="240322"/>
                  </a:cubicBezTo>
                  <a:cubicBezTo>
                    <a:pt x="144808" y="235750"/>
                    <a:pt x="124996" y="224796"/>
                    <a:pt x="89849" y="208604"/>
                  </a:cubicBezTo>
                  <a:cubicBezTo>
                    <a:pt x="80324" y="204222"/>
                    <a:pt x="73275" y="201364"/>
                    <a:pt x="55368" y="192983"/>
                  </a:cubicBezTo>
                  <a:cubicBezTo>
                    <a:pt x="37423" y="184886"/>
                    <a:pt x="21678" y="172599"/>
                    <a:pt x="9458" y="157169"/>
                  </a:cubicBezTo>
                  <a:cubicBezTo>
                    <a:pt x="-67" y="143548"/>
                    <a:pt x="-1115" y="137166"/>
                    <a:pt x="790" y="134118"/>
                  </a:cubicBezTo>
                  <a:cubicBezTo>
                    <a:pt x="2695" y="131070"/>
                    <a:pt x="7458" y="131070"/>
                    <a:pt x="12410" y="136785"/>
                  </a:cubicBezTo>
                  <a:cubicBezTo>
                    <a:pt x="19697" y="146405"/>
                    <a:pt x="28632" y="154664"/>
                    <a:pt x="38795" y="161169"/>
                  </a:cubicBezTo>
                  <a:cubicBezTo>
                    <a:pt x="38795" y="161169"/>
                    <a:pt x="27174" y="149168"/>
                    <a:pt x="20983" y="141452"/>
                  </a:cubicBezTo>
                  <a:cubicBezTo>
                    <a:pt x="15363" y="134547"/>
                    <a:pt x="10686" y="126927"/>
                    <a:pt x="7076" y="118783"/>
                  </a:cubicBezTo>
                  <a:cubicBezTo>
                    <a:pt x="3743" y="110877"/>
                    <a:pt x="10601" y="99733"/>
                    <a:pt x="15744" y="105734"/>
                  </a:cubicBezTo>
                  <a:cubicBezTo>
                    <a:pt x="20888" y="111734"/>
                    <a:pt x="23459" y="117164"/>
                    <a:pt x="32889" y="128498"/>
                  </a:cubicBezTo>
                  <a:cubicBezTo>
                    <a:pt x="37880" y="134547"/>
                    <a:pt x="43567" y="139985"/>
                    <a:pt x="49844" y="144691"/>
                  </a:cubicBezTo>
                  <a:cubicBezTo>
                    <a:pt x="43977" y="136738"/>
                    <a:pt x="38757" y="128327"/>
                    <a:pt x="34223" y="119545"/>
                  </a:cubicBezTo>
                  <a:cubicBezTo>
                    <a:pt x="30213" y="112649"/>
                    <a:pt x="28232" y="104753"/>
                    <a:pt x="28508" y="96780"/>
                  </a:cubicBezTo>
                  <a:cubicBezTo>
                    <a:pt x="28508" y="92684"/>
                    <a:pt x="34699" y="87731"/>
                    <a:pt x="40128" y="95637"/>
                  </a:cubicBezTo>
                  <a:cubicBezTo>
                    <a:pt x="45510" y="106372"/>
                    <a:pt x="52130" y="116440"/>
                    <a:pt x="59845" y="125641"/>
                  </a:cubicBezTo>
                  <a:cubicBezTo>
                    <a:pt x="68227" y="134309"/>
                    <a:pt x="75275" y="139357"/>
                    <a:pt x="75466" y="136880"/>
                  </a:cubicBezTo>
                  <a:cubicBezTo>
                    <a:pt x="75657" y="134404"/>
                    <a:pt x="70418" y="129737"/>
                    <a:pt x="67465" y="119640"/>
                  </a:cubicBezTo>
                  <a:cubicBezTo>
                    <a:pt x="64512" y="109544"/>
                    <a:pt x="67465" y="98876"/>
                    <a:pt x="73085" y="97637"/>
                  </a:cubicBezTo>
                  <a:cubicBezTo>
                    <a:pt x="78705" y="96399"/>
                    <a:pt x="77561" y="96780"/>
                    <a:pt x="82038" y="106305"/>
                  </a:cubicBezTo>
                  <a:cubicBezTo>
                    <a:pt x="88230" y="116002"/>
                    <a:pt x="93792" y="126089"/>
                    <a:pt x="98707" y="136499"/>
                  </a:cubicBezTo>
                  <a:cubicBezTo>
                    <a:pt x="101536" y="146263"/>
                    <a:pt x="106699" y="155187"/>
                    <a:pt x="113757" y="162503"/>
                  </a:cubicBezTo>
                  <a:cubicBezTo>
                    <a:pt x="122805" y="171647"/>
                    <a:pt x="142713" y="182219"/>
                    <a:pt x="177479" y="19098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" name="Google Shape;287;p12"/>
            <p:cNvSpPr/>
            <p:nvPr/>
          </p:nvSpPr>
          <p:spPr>
            <a:xfrm>
              <a:off x="8187055" y="3627341"/>
              <a:ext cx="77484" cy="113419"/>
            </a:xfrm>
            <a:custGeom>
              <a:avLst/>
              <a:gdLst/>
              <a:ahLst/>
              <a:cxnLst/>
              <a:rect l="l" t="t" r="r" b="b"/>
              <a:pathLst>
                <a:path w="96916" h="141862" extrusionOk="0">
                  <a:moveTo>
                    <a:pt x="70866" y="624"/>
                  </a:moveTo>
                  <a:cubicBezTo>
                    <a:pt x="46387" y="-2900"/>
                    <a:pt x="29146" y="8053"/>
                    <a:pt x="18288" y="45105"/>
                  </a:cubicBezTo>
                  <a:cubicBezTo>
                    <a:pt x="7429" y="82158"/>
                    <a:pt x="0" y="112638"/>
                    <a:pt x="0" y="112638"/>
                  </a:cubicBezTo>
                  <a:cubicBezTo>
                    <a:pt x="9677" y="126611"/>
                    <a:pt x="24336" y="136355"/>
                    <a:pt x="40957" y="139879"/>
                  </a:cubicBezTo>
                  <a:cubicBezTo>
                    <a:pt x="70199" y="146928"/>
                    <a:pt x="80772" y="132926"/>
                    <a:pt x="80772" y="132926"/>
                  </a:cubicBezTo>
                  <a:cubicBezTo>
                    <a:pt x="80772" y="132926"/>
                    <a:pt x="88868" y="94064"/>
                    <a:pt x="93916" y="67680"/>
                  </a:cubicBezTo>
                  <a:cubicBezTo>
                    <a:pt x="98965" y="41295"/>
                    <a:pt x="101155" y="5101"/>
                    <a:pt x="70866" y="62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" name="Google Shape;288;p12"/>
            <p:cNvSpPr/>
            <p:nvPr/>
          </p:nvSpPr>
          <p:spPr>
            <a:xfrm>
              <a:off x="8224358" y="3433131"/>
              <a:ext cx="126435" cy="139356"/>
            </a:xfrm>
            <a:custGeom>
              <a:avLst/>
              <a:gdLst/>
              <a:ahLst/>
              <a:cxnLst/>
              <a:rect l="l" t="t" r="r" b="b"/>
              <a:pathLst>
                <a:path w="158142" h="174304" extrusionOk="0">
                  <a:moveTo>
                    <a:pt x="8872" y="71897"/>
                  </a:moveTo>
                  <a:cubicBezTo>
                    <a:pt x="8872" y="71897"/>
                    <a:pt x="-29704" y="13223"/>
                    <a:pt x="54021" y="1221"/>
                  </a:cubicBezTo>
                  <a:cubicBezTo>
                    <a:pt x="114409" y="-7446"/>
                    <a:pt x="153176" y="31416"/>
                    <a:pt x="157653" y="73516"/>
                  </a:cubicBezTo>
                  <a:cubicBezTo>
                    <a:pt x="161939" y="113712"/>
                    <a:pt x="137174" y="155527"/>
                    <a:pt x="119553" y="172100"/>
                  </a:cubicBezTo>
                  <a:cubicBezTo>
                    <a:pt x="101960" y="176519"/>
                    <a:pt x="83358" y="174243"/>
                    <a:pt x="67356" y="165718"/>
                  </a:cubicBezTo>
                  <a:cubicBezTo>
                    <a:pt x="66403" y="154793"/>
                    <a:pt x="66022" y="143820"/>
                    <a:pt x="66213" y="132857"/>
                  </a:cubicBezTo>
                  <a:cubicBezTo>
                    <a:pt x="66213" y="132857"/>
                    <a:pt x="95359" y="70849"/>
                    <a:pt x="8872" y="71897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89" name="Google Shape;289;p12"/>
            <p:cNvGrpSpPr/>
            <p:nvPr/>
          </p:nvGrpSpPr>
          <p:grpSpPr>
            <a:xfrm>
              <a:off x="6544681" y="927100"/>
              <a:ext cx="264550" cy="200503"/>
              <a:chOff x="6621095" y="1452181"/>
              <a:chExt cx="330894" cy="250785"/>
            </a:xfrm>
          </p:grpSpPr>
          <p:sp>
            <p:nvSpPr>
              <p:cNvPr id="290" name="Google Shape;290;p12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1" name="Google Shape;291;p12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2" name="Google Shape;292;p12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3" name="Google Shape;293;p12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4" name="Google Shape;294;p12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5" name="Google Shape;295;p12"/>
            <p:cNvGrpSpPr/>
            <p:nvPr/>
          </p:nvGrpSpPr>
          <p:grpSpPr>
            <a:xfrm>
              <a:off x="7210360" y="1314224"/>
              <a:ext cx="264550" cy="200503"/>
              <a:chOff x="6621095" y="1452181"/>
              <a:chExt cx="330894" cy="250785"/>
            </a:xfrm>
          </p:grpSpPr>
          <p:sp>
            <p:nvSpPr>
              <p:cNvPr id="296" name="Google Shape;296;p12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7" name="Google Shape;297;p12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8" name="Google Shape;298;p12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9" name="Google Shape;299;p12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0" name="Google Shape;300;p12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01" name="Google Shape;301;p12"/>
            <p:cNvSpPr/>
            <p:nvPr/>
          </p:nvSpPr>
          <p:spPr>
            <a:xfrm>
              <a:off x="7451033" y="1163186"/>
              <a:ext cx="126280" cy="353110"/>
            </a:xfrm>
            <a:custGeom>
              <a:avLst/>
              <a:gdLst/>
              <a:ahLst/>
              <a:cxnLst/>
              <a:rect l="l" t="t" r="r" b="b"/>
              <a:pathLst>
                <a:path w="157949" h="441664" extrusionOk="0">
                  <a:moveTo>
                    <a:pt x="12203" y="371070"/>
                  </a:moveTo>
                  <a:cubicBezTo>
                    <a:pt x="20680" y="365574"/>
                    <a:pt x="29462" y="360555"/>
                    <a:pt x="38492" y="356021"/>
                  </a:cubicBezTo>
                  <a:cubicBezTo>
                    <a:pt x="46960" y="353439"/>
                    <a:pt x="54656" y="348791"/>
                    <a:pt x="60876" y="342495"/>
                  </a:cubicBezTo>
                  <a:cubicBezTo>
                    <a:pt x="69162" y="334399"/>
                    <a:pt x="82593" y="304395"/>
                    <a:pt x="92118" y="274391"/>
                  </a:cubicBezTo>
                  <a:cubicBezTo>
                    <a:pt x="101785" y="240846"/>
                    <a:pt x="105624" y="205889"/>
                    <a:pt x="103452" y="171045"/>
                  </a:cubicBezTo>
                  <a:cubicBezTo>
                    <a:pt x="99357" y="129516"/>
                    <a:pt x="84402" y="71318"/>
                    <a:pt x="80593" y="47220"/>
                  </a:cubicBezTo>
                  <a:cubicBezTo>
                    <a:pt x="76782" y="23122"/>
                    <a:pt x="84498" y="13692"/>
                    <a:pt x="95642" y="4929"/>
                  </a:cubicBezTo>
                  <a:cubicBezTo>
                    <a:pt x="108691" y="-5453"/>
                    <a:pt x="126789" y="-881"/>
                    <a:pt x="136409" y="32647"/>
                  </a:cubicBezTo>
                  <a:cubicBezTo>
                    <a:pt x="148810" y="79078"/>
                    <a:pt x="156030" y="126740"/>
                    <a:pt x="157935" y="174760"/>
                  </a:cubicBezTo>
                  <a:cubicBezTo>
                    <a:pt x="158269" y="210341"/>
                    <a:pt x="152773" y="245736"/>
                    <a:pt x="141648" y="279535"/>
                  </a:cubicBezTo>
                  <a:cubicBezTo>
                    <a:pt x="131656" y="308501"/>
                    <a:pt x="118226" y="336161"/>
                    <a:pt x="101643" y="361926"/>
                  </a:cubicBezTo>
                  <a:cubicBezTo>
                    <a:pt x="97071" y="369737"/>
                    <a:pt x="95547" y="376595"/>
                    <a:pt x="88498" y="392406"/>
                  </a:cubicBezTo>
                  <a:cubicBezTo>
                    <a:pt x="81745" y="408237"/>
                    <a:pt x="71258" y="422191"/>
                    <a:pt x="57923" y="433078"/>
                  </a:cubicBezTo>
                  <a:cubicBezTo>
                    <a:pt x="46112" y="441555"/>
                    <a:pt x="40587" y="442603"/>
                    <a:pt x="37825" y="441079"/>
                  </a:cubicBezTo>
                  <a:cubicBezTo>
                    <a:pt x="35063" y="439555"/>
                    <a:pt x="35063" y="435364"/>
                    <a:pt x="40016" y="430887"/>
                  </a:cubicBezTo>
                  <a:cubicBezTo>
                    <a:pt x="48341" y="424391"/>
                    <a:pt x="55437" y="416457"/>
                    <a:pt x="60971" y="407456"/>
                  </a:cubicBezTo>
                  <a:cubicBezTo>
                    <a:pt x="60971" y="407456"/>
                    <a:pt x="50684" y="417743"/>
                    <a:pt x="44017" y="423362"/>
                  </a:cubicBezTo>
                  <a:cubicBezTo>
                    <a:pt x="38044" y="428354"/>
                    <a:pt x="31443" y="432545"/>
                    <a:pt x="24395" y="435840"/>
                  </a:cubicBezTo>
                  <a:cubicBezTo>
                    <a:pt x="17537" y="438888"/>
                    <a:pt x="8012" y="433078"/>
                    <a:pt x="12870" y="428411"/>
                  </a:cubicBezTo>
                  <a:cubicBezTo>
                    <a:pt x="17727" y="423743"/>
                    <a:pt x="22395" y="421553"/>
                    <a:pt x="32491" y="413076"/>
                  </a:cubicBezTo>
                  <a:cubicBezTo>
                    <a:pt x="37701" y="408580"/>
                    <a:pt x="42369" y="403503"/>
                    <a:pt x="46398" y="397931"/>
                  </a:cubicBezTo>
                  <a:cubicBezTo>
                    <a:pt x="39521" y="403208"/>
                    <a:pt x="32225" y="407922"/>
                    <a:pt x="24585" y="412028"/>
                  </a:cubicBezTo>
                  <a:cubicBezTo>
                    <a:pt x="18632" y="415685"/>
                    <a:pt x="11755" y="417533"/>
                    <a:pt x="4773" y="417362"/>
                  </a:cubicBezTo>
                  <a:cubicBezTo>
                    <a:pt x="1154" y="417362"/>
                    <a:pt x="-3228" y="412218"/>
                    <a:pt x="3535" y="407265"/>
                  </a:cubicBezTo>
                  <a:cubicBezTo>
                    <a:pt x="12879" y="402417"/>
                    <a:pt x="21604" y="396473"/>
                    <a:pt x="29538" y="389549"/>
                  </a:cubicBezTo>
                  <a:cubicBezTo>
                    <a:pt x="37063" y="382119"/>
                    <a:pt x="41254" y="375833"/>
                    <a:pt x="39063" y="375642"/>
                  </a:cubicBezTo>
                  <a:cubicBezTo>
                    <a:pt x="36873" y="375452"/>
                    <a:pt x="32872" y="380214"/>
                    <a:pt x="24109" y="382976"/>
                  </a:cubicBezTo>
                  <a:cubicBezTo>
                    <a:pt x="15346" y="385739"/>
                    <a:pt x="5917" y="382976"/>
                    <a:pt x="5059" y="378404"/>
                  </a:cubicBezTo>
                  <a:cubicBezTo>
                    <a:pt x="4202" y="373832"/>
                    <a:pt x="4011" y="375261"/>
                    <a:pt x="12203" y="37107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" name="Google Shape;302;p12"/>
            <p:cNvSpPr/>
            <p:nvPr/>
          </p:nvSpPr>
          <p:spPr>
            <a:xfrm>
              <a:off x="7509451" y="1160411"/>
              <a:ext cx="72725" cy="98625"/>
            </a:xfrm>
            <a:custGeom>
              <a:avLst/>
              <a:gdLst/>
              <a:ahLst/>
              <a:cxnLst/>
              <a:rect l="l" t="t" r="r" b="b"/>
              <a:pathLst>
                <a:path w="90963" h="123358" extrusionOk="0">
                  <a:moveTo>
                    <a:pt x="90964" y="98317"/>
                  </a:moveTo>
                  <a:cubicBezTo>
                    <a:pt x="90964" y="98317"/>
                    <a:pt x="58007" y="131083"/>
                    <a:pt x="19050" y="121653"/>
                  </a:cubicBezTo>
                  <a:cubicBezTo>
                    <a:pt x="13525" y="117843"/>
                    <a:pt x="0" y="41358"/>
                    <a:pt x="0" y="41358"/>
                  </a:cubicBezTo>
                  <a:cubicBezTo>
                    <a:pt x="0" y="41358"/>
                    <a:pt x="0" y="-1029"/>
                    <a:pt x="32480" y="19"/>
                  </a:cubicBezTo>
                  <a:cubicBezTo>
                    <a:pt x="64961" y="1067"/>
                    <a:pt x="90964" y="98317"/>
                    <a:pt x="90964" y="9831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03" name="Google Shape;303;p12"/>
            <p:cNvGrpSpPr/>
            <p:nvPr/>
          </p:nvGrpSpPr>
          <p:grpSpPr>
            <a:xfrm flipH="1">
              <a:off x="8183210" y="2407472"/>
              <a:ext cx="780360" cy="1195999"/>
              <a:chOff x="3975528" y="3303922"/>
              <a:chExt cx="780360" cy="1195999"/>
            </a:xfrm>
          </p:grpSpPr>
          <p:sp>
            <p:nvSpPr>
              <p:cNvPr id="304" name="Google Shape;304;p12"/>
              <p:cNvSpPr/>
              <p:nvPr/>
            </p:nvSpPr>
            <p:spPr>
              <a:xfrm>
                <a:off x="4158598" y="4226660"/>
                <a:ext cx="285978" cy="165125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406" extrusionOk="0">
                    <a:moveTo>
                      <a:pt x="178689" y="206407"/>
                    </a:moveTo>
                    <a:lnTo>
                      <a:pt x="0" y="103251"/>
                    </a:lnTo>
                    <a:lnTo>
                      <a:pt x="178689" y="0"/>
                    </a:lnTo>
                    <a:lnTo>
                      <a:pt x="357473" y="103251"/>
                    </a:lnTo>
                    <a:lnTo>
                      <a:pt x="178689" y="206407"/>
                    </a:ln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5" name="Google Shape;305;p12"/>
              <p:cNvSpPr/>
              <p:nvPr/>
            </p:nvSpPr>
            <p:spPr>
              <a:xfrm>
                <a:off x="4385076" y="4094459"/>
                <a:ext cx="285978" cy="165125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406" extrusionOk="0">
                    <a:moveTo>
                      <a:pt x="178784" y="206407"/>
                    </a:moveTo>
                    <a:lnTo>
                      <a:pt x="0" y="103251"/>
                    </a:lnTo>
                    <a:lnTo>
                      <a:pt x="178784" y="0"/>
                    </a:lnTo>
                    <a:lnTo>
                      <a:pt x="357473" y="103251"/>
                    </a:lnTo>
                    <a:lnTo>
                      <a:pt x="178784" y="206407"/>
                    </a:ln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6" name="Google Shape;306;p12"/>
              <p:cNvSpPr/>
              <p:nvPr/>
            </p:nvSpPr>
            <p:spPr>
              <a:xfrm>
                <a:off x="4469909" y="3303922"/>
                <a:ext cx="285978" cy="165049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311" extrusionOk="0">
                    <a:moveTo>
                      <a:pt x="178784" y="206312"/>
                    </a:moveTo>
                    <a:lnTo>
                      <a:pt x="0" y="103156"/>
                    </a:lnTo>
                    <a:lnTo>
                      <a:pt x="178784" y="0"/>
                    </a:lnTo>
                    <a:lnTo>
                      <a:pt x="357473" y="103156"/>
                    </a:lnTo>
                    <a:lnTo>
                      <a:pt x="178784" y="20631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7" name="Google Shape;307;p12"/>
              <p:cNvSpPr/>
              <p:nvPr/>
            </p:nvSpPr>
            <p:spPr>
              <a:xfrm>
                <a:off x="4469909" y="3386395"/>
                <a:ext cx="143027" cy="825855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1032319" extrusionOk="0">
                    <a:moveTo>
                      <a:pt x="178784" y="1032320"/>
                    </a:moveTo>
                    <a:lnTo>
                      <a:pt x="0" y="929068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103232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8" name="Google Shape;308;p12"/>
              <p:cNvSpPr/>
              <p:nvPr/>
            </p:nvSpPr>
            <p:spPr>
              <a:xfrm>
                <a:off x="4469909" y="3386395"/>
                <a:ext cx="143027" cy="825855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1032319" extrusionOk="0">
                    <a:moveTo>
                      <a:pt x="178784" y="1032320"/>
                    </a:moveTo>
                    <a:lnTo>
                      <a:pt x="0" y="929068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1032320"/>
                    </a:ln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9" name="Google Shape;309;p12"/>
              <p:cNvSpPr/>
              <p:nvPr/>
            </p:nvSpPr>
            <p:spPr>
              <a:xfrm>
                <a:off x="4612847" y="3386395"/>
                <a:ext cx="142951" cy="825855"/>
              </a:xfrm>
              <a:custGeom>
                <a:avLst/>
                <a:gdLst/>
                <a:ahLst/>
                <a:cxnLst/>
                <a:rect l="l" t="t" r="r" b="b"/>
                <a:pathLst>
                  <a:path w="178689" h="1032319" extrusionOk="0">
                    <a:moveTo>
                      <a:pt x="178689" y="929068"/>
                    </a:moveTo>
                    <a:lnTo>
                      <a:pt x="0" y="1032320"/>
                    </a:lnTo>
                    <a:lnTo>
                      <a:pt x="0" y="103251"/>
                    </a:lnTo>
                    <a:lnTo>
                      <a:pt x="178689" y="0"/>
                    </a:lnTo>
                    <a:lnTo>
                      <a:pt x="178689" y="92906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0" name="Google Shape;310;p12"/>
              <p:cNvSpPr/>
              <p:nvPr/>
            </p:nvSpPr>
            <p:spPr>
              <a:xfrm>
                <a:off x="4255541" y="3675088"/>
                <a:ext cx="285978" cy="165201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501" extrusionOk="0">
                    <a:moveTo>
                      <a:pt x="178784" y="206502"/>
                    </a:moveTo>
                    <a:lnTo>
                      <a:pt x="0" y="103251"/>
                    </a:lnTo>
                    <a:lnTo>
                      <a:pt x="178784" y="0"/>
                    </a:lnTo>
                    <a:lnTo>
                      <a:pt x="357473" y="103251"/>
                    </a:lnTo>
                    <a:lnTo>
                      <a:pt x="178784" y="20650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1" name="Google Shape;311;p12"/>
              <p:cNvSpPr/>
              <p:nvPr/>
            </p:nvSpPr>
            <p:spPr>
              <a:xfrm>
                <a:off x="4255541" y="3757637"/>
                <a:ext cx="143027" cy="577519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721899" extrusionOk="0">
                    <a:moveTo>
                      <a:pt x="178784" y="721900"/>
                    </a:moveTo>
                    <a:lnTo>
                      <a:pt x="0" y="618744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72190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2" name="Google Shape;312;p12"/>
              <p:cNvSpPr/>
              <p:nvPr/>
            </p:nvSpPr>
            <p:spPr>
              <a:xfrm>
                <a:off x="4255541" y="3757637"/>
                <a:ext cx="143027" cy="577519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721899" extrusionOk="0">
                    <a:moveTo>
                      <a:pt x="178784" y="721900"/>
                    </a:moveTo>
                    <a:lnTo>
                      <a:pt x="0" y="618744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721900"/>
                    </a:ln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" name="Google Shape;313;p12"/>
              <p:cNvSpPr/>
              <p:nvPr/>
            </p:nvSpPr>
            <p:spPr>
              <a:xfrm>
                <a:off x="4398478" y="3757637"/>
                <a:ext cx="142950" cy="577519"/>
              </a:xfrm>
              <a:custGeom>
                <a:avLst/>
                <a:gdLst/>
                <a:ahLst/>
                <a:cxnLst/>
                <a:rect l="l" t="t" r="r" b="b"/>
                <a:pathLst>
                  <a:path w="178688" h="721899" extrusionOk="0">
                    <a:moveTo>
                      <a:pt x="178689" y="618744"/>
                    </a:moveTo>
                    <a:lnTo>
                      <a:pt x="0" y="721900"/>
                    </a:lnTo>
                    <a:lnTo>
                      <a:pt x="0" y="103251"/>
                    </a:lnTo>
                    <a:lnTo>
                      <a:pt x="178689" y="0"/>
                    </a:lnTo>
                    <a:lnTo>
                      <a:pt x="178689" y="61874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4" name="Google Shape;314;p12"/>
              <p:cNvSpPr/>
              <p:nvPr/>
            </p:nvSpPr>
            <p:spPr>
              <a:xfrm>
                <a:off x="3975528" y="4334796"/>
                <a:ext cx="285978" cy="165125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406" extrusionOk="0">
                    <a:moveTo>
                      <a:pt x="178784" y="206407"/>
                    </a:moveTo>
                    <a:lnTo>
                      <a:pt x="0" y="103251"/>
                    </a:lnTo>
                    <a:lnTo>
                      <a:pt x="178784" y="0"/>
                    </a:lnTo>
                    <a:lnTo>
                      <a:pt x="357473" y="103251"/>
                    </a:lnTo>
                    <a:lnTo>
                      <a:pt x="178784" y="206407"/>
                    </a:ln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5" name="Google Shape;315;p12"/>
              <p:cNvSpPr/>
              <p:nvPr/>
            </p:nvSpPr>
            <p:spPr>
              <a:xfrm>
                <a:off x="4027311" y="4067196"/>
                <a:ext cx="285978" cy="165125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406" extrusionOk="0">
                    <a:moveTo>
                      <a:pt x="178784" y="206407"/>
                    </a:moveTo>
                    <a:lnTo>
                      <a:pt x="0" y="103156"/>
                    </a:lnTo>
                    <a:lnTo>
                      <a:pt x="178689" y="0"/>
                    </a:lnTo>
                    <a:lnTo>
                      <a:pt x="357473" y="103156"/>
                    </a:lnTo>
                    <a:lnTo>
                      <a:pt x="178784" y="206407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" name="Google Shape;316;p12"/>
              <p:cNvSpPr/>
              <p:nvPr/>
            </p:nvSpPr>
            <p:spPr>
              <a:xfrm>
                <a:off x="4027311" y="4149670"/>
                <a:ext cx="143027" cy="319278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399097" extrusionOk="0">
                    <a:moveTo>
                      <a:pt x="178784" y="399098"/>
                    </a:moveTo>
                    <a:lnTo>
                      <a:pt x="0" y="295846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39909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" name="Google Shape;317;p12"/>
              <p:cNvSpPr/>
              <p:nvPr/>
            </p:nvSpPr>
            <p:spPr>
              <a:xfrm>
                <a:off x="4027311" y="4149670"/>
                <a:ext cx="143027" cy="319278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399097" extrusionOk="0">
                    <a:moveTo>
                      <a:pt x="178784" y="399098"/>
                    </a:moveTo>
                    <a:lnTo>
                      <a:pt x="0" y="295846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399098"/>
                    </a:ln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" name="Google Shape;318;p12"/>
              <p:cNvSpPr/>
              <p:nvPr/>
            </p:nvSpPr>
            <p:spPr>
              <a:xfrm>
                <a:off x="4170249" y="4149670"/>
                <a:ext cx="142951" cy="319278"/>
              </a:xfrm>
              <a:custGeom>
                <a:avLst/>
                <a:gdLst/>
                <a:ahLst/>
                <a:cxnLst/>
                <a:rect l="l" t="t" r="r" b="b"/>
                <a:pathLst>
                  <a:path w="178689" h="399097" extrusionOk="0">
                    <a:moveTo>
                      <a:pt x="178689" y="295846"/>
                    </a:moveTo>
                    <a:lnTo>
                      <a:pt x="0" y="399098"/>
                    </a:lnTo>
                    <a:lnTo>
                      <a:pt x="0" y="103251"/>
                    </a:lnTo>
                    <a:lnTo>
                      <a:pt x="178689" y="0"/>
                    </a:lnTo>
                    <a:lnTo>
                      <a:pt x="178689" y="29584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" name="Google Shape;319;p12"/>
              <p:cNvSpPr/>
              <p:nvPr/>
            </p:nvSpPr>
            <p:spPr>
              <a:xfrm>
                <a:off x="4359514" y="3443605"/>
                <a:ext cx="123401" cy="242674"/>
              </a:xfrm>
              <a:custGeom>
                <a:avLst/>
                <a:gdLst/>
                <a:ahLst/>
                <a:cxnLst/>
                <a:rect l="l" t="t" r="r" b="b"/>
                <a:pathLst>
                  <a:path w="154251" h="303342" extrusionOk="0">
                    <a:moveTo>
                      <a:pt x="65595" y="234575"/>
                    </a:moveTo>
                    <a:cubicBezTo>
                      <a:pt x="79310" y="258921"/>
                      <a:pt x="95907" y="281534"/>
                      <a:pt x="115030" y="301917"/>
                    </a:cubicBezTo>
                    <a:cubicBezTo>
                      <a:pt x="120364" y="308108"/>
                      <a:pt x="161512" y="292392"/>
                      <a:pt x="153130" y="288010"/>
                    </a:cubicBezTo>
                    <a:cubicBezTo>
                      <a:pt x="144747" y="283629"/>
                      <a:pt x="117601" y="246005"/>
                      <a:pt x="104171" y="221335"/>
                    </a:cubicBezTo>
                    <a:cubicBezTo>
                      <a:pt x="92896" y="191398"/>
                      <a:pt x="83356" y="160833"/>
                      <a:pt x="75596" y="129800"/>
                    </a:cubicBezTo>
                    <a:cubicBezTo>
                      <a:pt x="67119" y="99225"/>
                      <a:pt x="59880" y="54267"/>
                      <a:pt x="53689" y="33121"/>
                    </a:cubicBezTo>
                    <a:cubicBezTo>
                      <a:pt x="50377" y="17186"/>
                      <a:pt x="38044" y="4670"/>
                      <a:pt x="22161" y="1117"/>
                    </a:cubicBezTo>
                    <a:cubicBezTo>
                      <a:pt x="7397" y="-2312"/>
                      <a:pt x="-2223" y="1689"/>
                      <a:pt x="444" y="19596"/>
                    </a:cubicBezTo>
                    <a:cubicBezTo>
                      <a:pt x="4730" y="50743"/>
                      <a:pt x="29305" y="172853"/>
                      <a:pt x="65595" y="234575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" name="Google Shape;320;p12"/>
              <p:cNvSpPr/>
              <p:nvPr/>
            </p:nvSpPr>
            <p:spPr>
              <a:xfrm>
                <a:off x="4386191" y="4013507"/>
                <a:ext cx="85270" cy="65855"/>
              </a:xfrm>
              <a:custGeom>
                <a:avLst/>
                <a:gdLst/>
                <a:ahLst/>
                <a:cxnLst/>
                <a:rect l="l" t="t" r="r" b="b"/>
                <a:pathLst>
                  <a:path w="106588" h="82319" extrusionOk="0">
                    <a:moveTo>
                      <a:pt x="8606" y="2"/>
                    </a:moveTo>
                    <a:cubicBezTo>
                      <a:pt x="21369" y="10385"/>
                      <a:pt x="40229" y="860"/>
                      <a:pt x="41181" y="1812"/>
                    </a:cubicBezTo>
                    <a:cubicBezTo>
                      <a:pt x="56119" y="15766"/>
                      <a:pt x="71828" y="28863"/>
                      <a:pt x="88235" y="41055"/>
                    </a:cubicBezTo>
                    <a:cubicBezTo>
                      <a:pt x="96141" y="47246"/>
                      <a:pt x="108523" y="55628"/>
                      <a:pt x="106332" y="67630"/>
                    </a:cubicBezTo>
                    <a:cubicBezTo>
                      <a:pt x="102332" y="89156"/>
                      <a:pt x="68232" y="82489"/>
                      <a:pt x="54897" y="75917"/>
                    </a:cubicBezTo>
                    <a:cubicBezTo>
                      <a:pt x="41562" y="69344"/>
                      <a:pt x="31371" y="58486"/>
                      <a:pt x="19083" y="50866"/>
                    </a:cubicBezTo>
                    <a:cubicBezTo>
                      <a:pt x="10320" y="45437"/>
                      <a:pt x="1653" y="42579"/>
                      <a:pt x="33" y="31816"/>
                    </a:cubicBezTo>
                    <a:cubicBezTo>
                      <a:pt x="-538" y="25244"/>
                      <a:pt x="6415" y="-283"/>
                      <a:pt x="8606" y="2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" name="Google Shape;321;p12"/>
              <p:cNvSpPr/>
              <p:nvPr/>
            </p:nvSpPr>
            <p:spPr>
              <a:xfrm>
                <a:off x="4386358" y="4035136"/>
                <a:ext cx="84898" cy="44294"/>
              </a:xfrm>
              <a:custGeom>
                <a:avLst/>
                <a:gdLst/>
                <a:ahLst/>
                <a:cxnLst/>
                <a:rect l="l" t="t" r="r" b="b"/>
                <a:pathLst>
                  <a:path w="106123" h="55368" extrusionOk="0">
                    <a:moveTo>
                      <a:pt x="301" y="0"/>
                    </a:moveTo>
                    <a:cubicBezTo>
                      <a:pt x="1920" y="10668"/>
                      <a:pt x="10492" y="13525"/>
                      <a:pt x="19351" y="19050"/>
                    </a:cubicBezTo>
                    <a:cubicBezTo>
                      <a:pt x="31828" y="26765"/>
                      <a:pt x="42782" y="38100"/>
                      <a:pt x="55831" y="44577"/>
                    </a:cubicBezTo>
                    <a:cubicBezTo>
                      <a:pt x="68881" y="51054"/>
                      <a:pt x="97646" y="56674"/>
                      <a:pt x="106123" y="41338"/>
                    </a:cubicBezTo>
                    <a:cubicBezTo>
                      <a:pt x="101551" y="62008"/>
                      <a:pt x="68023" y="55531"/>
                      <a:pt x="54879" y="48958"/>
                    </a:cubicBezTo>
                    <a:cubicBezTo>
                      <a:pt x="41734" y="42386"/>
                      <a:pt x="31352" y="31528"/>
                      <a:pt x="19065" y="23908"/>
                    </a:cubicBezTo>
                    <a:cubicBezTo>
                      <a:pt x="10302" y="18479"/>
                      <a:pt x="1634" y="15621"/>
                      <a:pt x="15" y="4858"/>
                    </a:cubicBezTo>
                    <a:cubicBezTo>
                      <a:pt x="-40" y="3229"/>
                      <a:pt x="56" y="1610"/>
                      <a:pt x="301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" name="Google Shape;322;p12"/>
              <p:cNvSpPr/>
              <p:nvPr/>
            </p:nvSpPr>
            <p:spPr>
              <a:xfrm>
                <a:off x="4488338" y="3953912"/>
                <a:ext cx="85261" cy="63613"/>
              </a:xfrm>
              <a:custGeom>
                <a:avLst/>
                <a:gdLst/>
                <a:ahLst/>
                <a:cxnLst/>
                <a:rect l="l" t="t" r="r" b="b"/>
                <a:pathLst>
                  <a:path w="106576" h="79516" extrusionOk="0">
                    <a:moveTo>
                      <a:pt x="10192" y="58"/>
                    </a:moveTo>
                    <a:cubicBezTo>
                      <a:pt x="22955" y="10440"/>
                      <a:pt x="45244" y="-895"/>
                      <a:pt x="46196" y="58"/>
                    </a:cubicBezTo>
                    <a:cubicBezTo>
                      <a:pt x="59433" y="13574"/>
                      <a:pt x="73460" y="26299"/>
                      <a:pt x="88202" y="38158"/>
                    </a:cubicBezTo>
                    <a:cubicBezTo>
                      <a:pt x="96202" y="44444"/>
                      <a:pt x="108585" y="52826"/>
                      <a:pt x="106299" y="64828"/>
                    </a:cubicBezTo>
                    <a:cubicBezTo>
                      <a:pt x="102298" y="86354"/>
                      <a:pt x="68199" y="79687"/>
                      <a:pt x="54959" y="73114"/>
                    </a:cubicBezTo>
                    <a:cubicBezTo>
                      <a:pt x="41719" y="66542"/>
                      <a:pt x="31337" y="55684"/>
                      <a:pt x="19050" y="48064"/>
                    </a:cubicBezTo>
                    <a:cubicBezTo>
                      <a:pt x="10287" y="42634"/>
                      <a:pt x="1715" y="39777"/>
                      <a:pt x="0" y="29014"/>
                    </a:cubicBezTo>
                    <a:cubicBezTo>
                      <a:pt x="721" y="18622"/>
                      <a:pt x="4243" y="8611"/>
                      <a:pt x="10192" y="58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" name="Google Shape;323;p12"/>
              <p:cNvSpPr/>
              <p:nvPr/>
            </p:nvSpPr>
            <p:spPr>
              <a:xfrm>
                <a:off x="4488682" y="3974367"/>
                <a:ext cx="84923" cy="44256"/>
              </a:xfrm>
              <a:custGeom>
                <a:avLst/>
                <a:gdLst/>
                <a:ahLst/>
                <a:cxnLst/>
                <a:rect l="l" t="t" r="r" b="b"/>
                <a:pathLst>
                  <a:path w="106154" h="55320" extrusionOk="0">
                    <a:moveTo>
                      <a:pt x="331" y="0"/>
                    </a:moveTo>
                    <a:cubicBezTo>
                      <a:pt x="1951" y="10573"/>
                      <a:pt x="10523" y="13525"/>
                      <a:pt x="19381" y="19050"/>
                    </a:cubicBezTo>
                    <a:cubicBezTo>
                      <a:pt x="31859" y="26765"/>
                      <a:pt x="42813" y="38100"/>
                      <a:pt x="55767" y="44482"/>
                    </a:cubicBezTo>
                    <a:cubicBezTo>
                      <a:pt x="68721" y="50863"/>
                      <a:pt x="97677" y="56578"/>
                      <a:pt x="106154" y="41243"/>
                    </a:cubicBezTo>
                    <a:cubicBezTo>
                      <a:pt x="101582" y="62008"/>
                      <a:pt x="68054" y="55435"/>
                      <a:pt x="54910" y="48958"/>
                    </a:cubicBezTo>
                    <a:cubicBezTo>
                      <a:pt x="41765" y="42481"/>
                      <a:pt x="31383" y="31528"/>
                      <a:pt x="19096" y="23908"/>
                    </a:cubicBezTo>
                    <a:cubicBezTo>
                      <a:pt x="10333" y="18478"/>
                      <a:pt x="1665" y="15621"/>
                      <a:pt x="46" y="4858"/>
                    </a:cubicBezTo>
                    <a:cubicBezTo>
                      <a:pt x="-67" y="3229"/>
                      <a:pt x="28" y="1600"/>
                      <a:pt x="331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" name="Google Shape;324;p12"/>
              <p:cNvSpPr/>
              <p:nvPr/>
            </p:nvSpPr>
            <p:spPr>
              <a:xfrm>
                <a:off x="4254514" y="3662153"/>
                <a:ext cx="298029" cy="360530"/>
              </a:xfrm>
              <a:custGeom>
                <a:avLst/>
                <a:gdLst/>
                <a:ahLst/>
                <a:cxnLst/>
                <a:rect l="l" t="t" r="r" b="b"/>
                <a:pathLst>
                  <a:path w="372536" h="450662" extrusionOk="0">
                    <a:moveTo>
                      <a:pt x="2903" y="30848"/>
                    </a:moveTo>
                    <a:cubicBezTo>
                      <a:pt x="-11194" y="119145"/>
                      <a:pt x="27954" y="152006"/>
                      <a:pt x="79103" y="170865"/>
                    </a:cubicBezTo>
                    <a:cubicBezTo>
                      <a:pt x="115679" y="184296"/>
                      <a:pt x="168162" y="205060"/>
                      <a:pt x="168162" y="205060"/>
                    </a:cubicBezTo>
                    <a:cubicBezTo>
                      <a:pt x="168162" y="205060"/>
                      <a:pt x="167400" y="224110"/>
                      <a:pt x="167019" y="267925"/>
                    </a:cubicBezTo>
                    <a:cubicBezTo>
                      <a:pt x="167019" y="306025"/>
                      <a:pt x="171686" y="445947"/>
                      <a:pt x="171686" y="445947"/>
                    </a:cubicBezTo>
                    <a:cubicBezTo>
                      <a:pt x="183944" y="452234"/>
                      <a:pt x="198481" y="452234"/>
                      <a:pt x="210739" y="445947"/>
                    </a:cubicBezTo>
                    <a:cubicBezTo>
                      <a:pt x="210739" y="445947"/>
                      <a:pt x="231313" y="338886"/>
                      <a:pt x="235694" y="290595"/>
                    </a:cubicBezTo>
                    <a:cubicBezTo>
                      <a:pt x="241600" y="225063"/>
                      <a:pt x="251601" y="182200"/>
                      <a:pt x="248267" y="168103"/>
                    </a:cubicBezTo>
                    <a:cubicBezTo>
                      <a:pt x="245314" y="155721"/>
                      <a:pt x="173782" y="120478"/>
                      <a:pt x="151017" y="101428"/>
                    </a:cubicBezTo>
                    <a:lnTo>
                      <a:pt x="301036" y="151720"/>
                    </a:lnTo>
                    <a:cubicBezTo>
                      <a:pt x="298036" y="167932"/>
                      <a:pt x="296538" y="184381"/>
                      <a:pt x="296559" y="200869"/>
                    </a:cubicBezTo>
                    <a:cubicBezTo>
                      <a:pt x="297892" y="252780"/>
                      <a:pt x="300845" y="365271"/>
                      <a:pt x="300845" y="365271"/>
                    </a:cubicBezTo>
                    <a:cubicBezTo>
                      <a:pt x="300845" y="365271"/>
                      <a:pt x="321419" y="380130"/>
                      <a:pt x="338945" y="365271"/>
                    </a:cubicBezTo>
                    <a:cubicBezTo>
                      <a:pt x="338945" y="365271"/>
                      <a:pt x="377045" y="142576"/>
                      <a:pt x="372092" y="113144"/>
                    </a:cubicBezTo>
                    <a:cubicBezTo>
                      <a:pt x="367711" y="85140"/>
                      <a:pt x="235599" y="27990"/>
                      <a:pt x="212263" y="8369"/>
                    </a:cubicBezTo>
                    <a:cubicBezTo>
                      <a:pt x="204058" y="1673"/>
                      <a:pt x="193384" y="-1204"/>
                      <a:pt x="182926" y="463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" name="Google Shape;325;p12"/>
              <p:cNvSpPr/>
              <p:nvPr/>
            </p:nvSpPr>
            <p:spPr>
              <a:xfrm>
                <a:off x="4279346" y="3421120"/>
                <a:ext cx="93728" cy="91216"/>
              </a:xfrm>
              <a:custGeom>
                <a:avLst/>
                <a:gdLst/>
                <a:ahLst/>
                <a:cxnLst/>
                <a:rect l="l" t="t" r="r" b="b"/>
                <a:pathLst>
                  <a:path w="117160" h="114020" extrusionOk="0">
                    <a:moveTo>
                      <a:pt x="24041" y="0"/>
                    </a:moveTo>
                    <a:cubicBezTo>
                      <a:pt x="24041" y="0"/>
                      <a:pt x="26232" y="42101"/>
                      <a:pt x="25279" y="45815"/>
                    </a:cubicBezTo>
                    <a:cubicBezTo>
                      <a:pt x="24327" y="49530"/>
                      <a:pt x="6229" y="61817"/>
                      <a:pt x="609" y="66294"/>
                    </a:cubicBezTo>
                    <a:cubicBezTo>
                      <a:pt x="-5010" y="70771"/>
                      <a:pt x="29661" y="104394"/>
                      <a:pt x="46425" y="112300"/>
                    </a:cubicBezTo>
                    <a:cubicBezTo>
                      <a:pt x="63189" y="120205"/>
                      <a:pt x="116148" y="99727"/>
                      <a:pt x="117100" y="74200"/>
                    </a:cubicBezTo>
                    <a:cubicBezTo>
                      <a:pt x="118053" y="48673"/>
                      <a:pt x="107575" y="26575"/>
                      <a:pt x="99860" y="25146"/>
                    </a:cubicBezTo>
                    <a:cubicBezTo>
                      <a:pt x="92145" y="23717"/>
                      <a:pt x="24041" y="0"/>
                      <a:pt x="24041" y="0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" name="Google Shape;326;p12"/>
              <p:cNvSpPr/>
              <p:nvPr/>
            </p:nvSpPr>
            <p:spPr>
              <a:xfrm>
                <a:off x="4254597" y="3433943"/>
                <a:ext cx="151659" cy="296670"/>
              </a:xfrm>
              <a:custGeom>
                <a:avLst/>
                <a:gdLst/>
                <a:ahLst/>
                <a:cxnLst/>
                <a:rect l="l" t="t" r="r" b="b"/>
                <a:pathLst>
                  <a:path w="189574" h="370837" extrusionOk="0">
                    <a:moveTo>
                      <a:pt x="50329" y="37015"/>
                    </a:moveTo>
                    <a:cubicBezTo>
                      <a:pt x="50329" y="37015"/>
                      <a:pt x="80809" y="82450"/>
                      <a:pt x="123386" y="86736"/>
                    </a:cubicBezTo>
                    <a:cubicBezTo>
                      <a:pt x="136816" y="73496"/>
                      <a:pt x="137959" y="26442"/>
                      <a:pt x="119385" y="11393"/>
                    </a:cubicBezTo>
                    <a:cubicBezTo>
                      <a:pt x="119385" y="11393"/>
                      <a:pt x="136530" y="-2323"/>
                      <a:pt x="147960" y="344"/>
                    </a:cubicBezTo>
                    <a:cubicBezTo>
                      <a:pt x="160529" y="7926"/>
                      <a:pt x="169882" y="19861"/>
                      <a:pt x="174249" y="33872"/>
                    </a:cubicBezTo>
                    <a:cubicBezTo>
                      <a:pt x="185150" y="65076"/>
                      <a:pt x="190313" y="97985"/>
                      <a:pt x="189489" y="131027"/>
                    </a:cubicBezTo>
                    <a:cubicBezTo>
                      <a:pt x="188727" y="175604"/>
                      <a:pt x="189489" y="288380"/>
                      <a:pt x="189489" y="288380"/>
                    </a:cubicBezTo>
                    <a:cubicBezTo>
                      <a:pt x="184440" y="315326"/>
                      <a:pt x="168114" y="338824"/>
                      <a:pt x="144626" y="352960"/>
                    </a:cubicBezTo>
                    <a:cubicBezTo>
                      <a:pt x="113965" y="370266"/>
                      <a:pt x="77860" y="375239"/>
                      <a:pt x="43661" y="366866"/>
                    </a:cubicBezTo>
                    <a:cubicBezTo>
                      <a:pt x="26445" y="363208"/>
                      <a:pt x="12392" y="350816"/>
                      <a:pt x="6609" y="334195"/>
                    </a:cubicBezTo>
                    <a:cubicBezTo>
                      <a:pt x="8609" y="302858"/>
                      <a:pt x="20992" y="238945"/>
                      <a:pt x="16134" y="199226"/>
                    </a:cubicBezTo>
                    <a:cubicBezTo>
                      <a:pt x="11276" y="159507"/>
                      <a:pt x="2609" y="130551"/>
                      <a:pt x="418" y="98832"/>
                    </a:cubicBezTo>
                    <a:cubicBezTo>
                      <a:pt x="-1773" y="67114"/>
                      <a:pt x="4609" y="67686"/>
                      <a:pt x="20611" y="56351"/>
                    </a:cubicBezTo>
                    <a:cubicBezTo>
                      <a:pt x="30053" y="49217"/>
                      <a:pt x="39984" y="42759"/>
                      <a:pt x="50329" y="37015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" name="Google Shape;327;p12"/>
              <p:cNvSpPr/>
              <p:nvPr/>
            </p:nvSpPr>
            <p:spPr>
              <a:xfrm>
                <a:off x="4275867" y="3326707"/>
                <a:ext cx="101092" cy="122957"/>
              </a:xfrm>
              <a:custGeom>
                <a:avLst/>
                <a:gdLst/>
                <a:ahLst/>
                <a:cxnLst/>
                <a:rect l="l" t="t" r="r" b="b"/>
                <a:pathLst>
                  <a:path w="126365" h="153696" extrusionOk="0">
                    <a:moveTo>
                      <a:pt x="123547" y="55607"/>
                    </a:moveTo>
                    <a:lnTo>
                      <a:pt x="123547" y="55607"/>
                    </a:lnTo>
                    <a:cubicBezTo>
                      <a:pt x="118499" y="22936"/>
                      <a:pt x="94972" y="-1543"/>
                      <a:pt x="61349" y="76"/>
                    </a:cubicBezTo>
                    <a:cubicBezTo>
                      <a:pt x="25578" y="2019"/>
                      <a:pt x="-1846" y="32594"/>
                      <a:pt x="97" y="68361"/>
                    </a:cubicBezTo>
                    <a:cubicBezTo>
                      <a:pt x="99" y="68399"/>
                      <a:pt x="101" y="68427"/>
                      <a:pt x="103" y="68465"/>
                    </a:cubicBezTo>
                    <a:cubicBezTo>
                      <a:pt x="1271" y="88611"/>
                      <a:pt x="11858" y="107032"/>
                      <a:pt x="28678" y="118186"/>
                    </a:cubicBezTo>
                    <a:cubicBezTo>
                      <a:pt x="29839" y="123139"/>
                      <a:pt x="31598" y="127940"/>
                      <a:pt x="33917" y="132473"/>
                    </a:cubicBezTo>
                    <a:cubicBezTo>
                      <a:pt x="45728" y="146380"/>
                      <a:pt x="81542" y="155048"/>
                      <a:pt x="92114" y="153524"/>
                    </a:cubicBezTo>
                    <a:cubicBezTo>
                      <a:pt x="104686" y="152400"/>
                      <a:pt x="115295" y="143713"/>
                      <a:pt x="118880" y="131616"/>
                    </a:cubicBezTo>
                    <a:cubicBezTo>
                      <a:pt x="129833" y="105899"/>
                      <a:pt x="126309" y="71609"/>
                      <a:pt x="123547" y="55607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8" name="Google Shape;328;p12"/>
              <p:cNvSpPr/>
              <p:nvPr/>
            </p:nvSpPr>
            <p:spPr>
              <a:xfrm>
                <a:off x="4266495" y="3315741"/>
                <a:ext cx="106605" cy="105444"/>
              </a:xfrm>
              <a:custGeom>
                <a:avLst/>
                <a:gdLst/>
                <a:ahLst/>
                <a:cxnLst/>
                <a:rect l="l" t="t" r="r" b="b"/>
                <a:pathLst>
                  <a:path w="133256" h="131805" extrusionOk="0">
                    <a:moveTo>
                      <a:pt x="40114" y="131806"/>
                    </a:moveTo>
                    <a:lnTo>
                      <a:pt x="40114" y="131806"/>
                    </a:lnTo>
                    <a:lnTo>
                      <a:pt x="43162" y="103231"/>
                    </a:lnTo>
                    <a:cubicBezTo>
                      <a:pt x="43162" y="103231"/>
                      <a:pt x="19921" y="43033"/>
                      <a:pt x="74880" y="54653"/>
                    </a:cubicBezTo>
                    <a:cubicBezTo>
                      <a:pt x="111170" y="62273"/>
                      <a:pt x="120314" y="65512"/>
                      <a:pt x="131363" y="41223"/>
                    </a:cubicBezTo>
                    <a:cubicBezTo>
                      <a:pt x="142412" y="16934"/>
                      <a:pt x="103455" y="-5068"/>
                      <a:pt x="57164" y="1028"/>
                    </a:cubicBezTo>
                    <a:cubicBezTo>
                      <a:pt x="24162" y="4533"/>
                      <a:pt x="-666" y="32717"/>
                      <a:pt x="14" y="65893"/>
                    </a:cubicBezTo>
                    <a:cubicBezTo>
                      <a:pt x="1252" y="83895"/>
                      <a:pt x="6014" y="120185"/>
                      <a:pt x="40114" y="131806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" name="Google Shape;329;p12"/>
              <p:cNvSpPr/>
              <p:nvPr/>
            </p:nvSpPr>
            <p:spPr>
              <a:xfrm>
                <a:off x="4373043" y="3434522"/>
                <a:ext cx="49149" cy="71094"/>
              </a:xfrm>
              <a:custGeom>
                <a:avLst/>
                <a:gdLst/>
                <a:ahLst/>
                <a:cxnLst/>
                <a:rect l="l" t="t" r="r" b="b"/>
                <a:pathLst>
                  <a:path w="61436" h="88868" extrusionOk="0">
                    <a:moveTo>
                      <a:pt x="39243" y="88868"/>
                    </a:moveTo>
                    <a:cubicBezTo>
                      <a:pt x="47575" y="88601"/>
                      <a:pt x="55499" y="85192"/>
                      <a:pt x="61436" y="79343"/>
                    </a:cubicBezTo>
                    <a:cubicBezTo>
                      <a:pt x="60198" y="63722"/>
                      <a:pt x="40196" y="4381"/>
                      <a:pt x="0" y="0"/>
                    </a:cubicBezTo>
                    <a:cubicBezTo>
                      <a:pt x="10976" y="7630"/>
                      <a:pt x="19668" y="18098"/>
                      <a:pt x="25146" y="30290"/>
                    </a:cubicBezTo>
                    <a:cubicBezTo>
                      <a:pt x="31347" y="49425"/>
                      <a:pt x="36060" y="69009"/>
                      <a:pt x="39243" y="88868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330" name="Google Shape;330;p12"/>
              <p:cNvGrpSpPr/>
              <p:nvPr/>
            </p:nvGrpSpPr>
            <p:grpSpPr>
              <a:xfrm flipH="1">
                <a:off x="4321768" y="3621401"/>
                <a:ext cx="239005" cy="181217"/>
                <a:chOff x="6621095" y="1452181"/>
                <a:chExt cx="330894" cy="250785"/>
              </a:xfrm>
            </p:grpSpPr>
            <p:sp>
              <p:nvSpPr>
                <p:cNvPr id="331" name="Google Shape;331;p12"/>
                <p:cNvSpPr/>
                <p:nvPr/>
              </p:nvSpPr>
              <p:spPr>
                <a:xfrm>
                  <a:off x="6648789" y="1521520"/>
                  <a:ext cx="303199" cy="174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199" h="174500" extrusionOk="0">
                      <a:moveTo>
                        <a:pt x="0" y="63249"/>
                      </a:moveTo>
                      <a:lnTo>
                        <a:pt x="107878" y="860"/>
                      </a:lnTo>
                      <a:cubicBezTo>
                        <a:pt x="109779" y="-287"/>
                        <a:pt x="112155" y="-287"/>
                        <a:pt x="114056" y="860"/>
                      </a:cubicBezTo>
                      <a:lnTo>
                        <a:pt x="303200" y="110302"/>
                      </a:lnTo>
                      <a:lnTo>
                        <a:pt x="192280" y="174501"/>
                      </a:ln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2" name="Google Shape;332;p12"/>
                <p:cNvSpPr/>
                <p:nvPr/>
              </p:nvSpPr>
              <p:spPr>
                <a:xfrm>
                  <a:off x="6790409" y="1564671"/>
                  <a:ext cx="79173" cy="458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173" h="45815" extrusionOk="0">
                      <a:moveTo>
                        <a:pt x="79174" y="29242"/>
                      </a:moveTo>
                      <a:lnTo>
                        <a:pt x="50660" y="45815"/>
                      </a:lnTo>
                      <a:lnTo>
                        <a:pt x="0" y="16478"/>
                      </a:lnTo>
                      <a:lnTo>
                        <a:pt x="28514" y="0"/>
                      </a:lnTo>
                      <a:lnTo>
                        <a:pt x="79174" y="29242"/>
                      </a:lnTo>
                      <a:close/>
                    </a:path>
                  </a:pathLst>
                </a:custGeom>
                <a:solidFill>
                  <a:srgbClr val="000000">
                    <a:alpha val="149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3" name="Google Shape;333;p12"/>
                <p:cNvSpPr/>
                <p:nvPr/>
              </p:nvSpPr>
              <p:spPr>
                <a:xfrm>
                  <a:off x="6648780" y="1584674"/>
                  <a:ext cx="303209" cy="1182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209" h="118292" extrusionOk="0">
                      <a:moveTo>
                        <a:pt x="303209" y="47149"/>
                      </a:moveTo>
                      <a:lnTo>
                        <a:pt x="303209" y="49721"/>
                      </a:lnTo>
                      <a:cubicBezTo>
                        <a:pt x="303237" y="53440"/>
                        <a:pt x="301279" y="56892"/>
                        <a:pt x="298076" y="58769"/>
                      </a:cubicBezTo>
                      <a:lnTo>
                        <a:pt x="197517" y="116872"/>
                      </a:lnTo>
                      <a:cubicBezTo>
                        <a:pt x="194323" y="118766"/>
                        <a:pt x="190350" y="118766"/>
                        <a:pt x="187157" y="116872"/>
                      </a:cubicBezTo>
                      <a:lnTo>
                        <a:pt x="5237" y="12097"/>
                      </a:lnTo>
                      <a:cubicBezTo>
                        <a:pt x="1863" y="10147"/>
                        <a:pt x="-153" y="6475"/>
                        <a:pt x="9" y="2572"/>
                      </a:cubicBezTo>
                      <a:lnTo>
                        <a:pt x="9" y="0"/>
                      </a:lnTo>
                      <a:lnTo>
                        <a:pt x="192289" y="111252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4" name="Google Shape;334;p12"/>
                <p:cNvSpPr/>
                <p:nvPr/>
              </p:nvSpPr>
              <p:spPr>
                <a:xfrm>
                  <a:off x="6621095" y="1454086"/>
                  <a:ext cx="217122" cy="2443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122" h="244320" extrusionOk="0">
                      <a:moveTo>
                        <a:pt x="217123" y="243459"/>
                      </a:moveTo>
                      <a:cubicBezTo>
                        <a:pt x="213644" y="244834"/>
                        <a:pt x="209728" y="244552"/>
                        <a:pt x="206478" y="242697"/>
                      </a:cubicBezTo>
                      <a:lnTo>
                        <a:pt x="25888" y="137922"/>
                      </a:lnTo>
                      <a:cubicBezTo>
                        <a:pt x="22695" y="136081"/>
                        <a:pt x="20499" y="132899"/>
                        <a:pt x="19900" y="129254"/>
                      </a:cubicBezTo>
                      <a:lnTo>
                        <a:pt x="36" y="10763"/>
                      </a:lnTo>
                      <a:cubicBezTo>
                        <a:pt x="-12" y="10097"/>
                        <a:pt x="-12" y="9429"/>
                        <a:pt x="36" y="8763"/>
                      </a:cubicBezTo>
                      <a:cubicBezTo>
                        <a:pt x="26" y="5457"/>
                        <a:pt x="1366" y="2291"/>
                        <a:pt x="3743" y="0"/>
                      </a:cubicBezTo>
                      <a:lnTo>
                        <a:pt x="191935" y="108871"/>
                      </a:lnTo>
                      <a:cubicBezTo>
                        <a:pt x="194226" y="110281"/>
                        <a:pt x="195813" y="112601"/>
                        <a:pt x="196307" y="115252"/>
                      </a:cubicBez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5" name="Google Shape;335;p12"/>
                <p:cNvSpPr/>
                <p:nvPr/>
              </p:nvSpPr>
              <p:spPr>
                <a:xfrm>
                  <a:off x="6624647" y="1452181"/>
                  <a:ext cx="216421" cy="245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421" h="245364" extrusionOk="0">
                      <a:moveTo>
                        <a:pt x="216422" y="243840"/>
                      </a:moveTo>
                      <a:lnTo>
                        <a:pt x="215186" y="244602"/>
                      </a:lnTo>
                      <a:lnTo>
                        <a:pt x="213570" y="245364"/>
                      </a:lnTo>
                      <a:lnTo>
                        <a:pt x="192090" y="117157"/>
                      </a:lnTo>
                      <a:cubicBezTo>
                        <a:pt x="191596" y="114506"/>
                        <a:pt x="190008" y="112186"/>
                        <a:pt x="187718" y="110776"/>
                      </a:cubicBezTo>
                      <a:lnTo>
                        <a:pt x="0" y="1905"/>
                      </a:lnTo>
                      <a:cubicBezTo>
                        <a:pt x="694" y="1117"/>
                        <a:pt x="1530" y="471"/>
                        <a:pt x="2471" y="0"/>
                      </a:cubicBezTo>
                      <a:lnTo>
                        <a:pt x="191044" y="109061"/>
                      </a:lnTo>
                      <a:cubicBezTo>
                        <a:pt x="193373" y="110453"/>
                        <a:pt x="194998" y="112774"/>
                        <a:pt x="195512" y="115443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336" name="Google Shape;336;p12"/>
              <p:cNvSpPr/>
              <p:nvPr/>
            </p:nvSpPr>
            <p:spPr>
              <a:xfrm>
                <a:off x="4228115" y="3483465"/>
                <a:ext cx="114539" cy="321870"/>
              </a:xfrm>
              <a:custGeom>
                <a:avLst/>
                <a:gdLst/>
                <a:ahLst/>
                <a:cxnLst/>
                <a:rect l="l" t="t" r="r" b="b"/>
                <a:pathLst>
                  <a:path w="143174" h="402337" extrusionOk="0">
                    <a:moveTo>
                      <a:pt x="132316" y="337406"/>
                    </a:moveTo>
                    <a:cubicBezTo>
                      <a:pt x="124650" y="332329"/>
                      <a:pt x="116664" y="327748"/>
                      <a:pt x="108408" y="323690"/>
                    </a:cubicBezTo>
                    <a:cubicBezTo>
                      <a:pt x="100708" y="321280"/>
                      <a:pt x="93712" y="317032"/>
                      <a:pt x="88025" y="311307"/>
                    </a:cubicBezTo>
                    <a:cubicBezTo>
                      <a:pt x="80500" y="303973"/>
                      <a:pt x="68308" y="276255"/>
                      <a:pt x="59450" y="249204"/>
                    </a:cubicBezTo>
                    <a:cubicBezTo>
                      <a:pt x="50616" y="218763"/>
                      <a:pt x="47136" y="187016"/>
                      <a:pt x="49163" y="155383"/>
                    </a:cubicBezTo>
                    <a:cubicBezTo>
                      <a:pt x="52877" y="117283"/>
                      <a:pt x="66498" y="64419"/>
                      <a:pt x="69927" y="42607"/>
                    </a:cubicBezTo>
                    <a:cubicBezTo>
                      <a:pt x="73356" y="20795"/>
                      <a:pt x="66403" y="12127"/>
                      <a:pt x="56211" y="4507"/>
                    </a:cubicBezTo>
                    <a:cubicBezTo>
                      <a:pt x="44305" y="-5018"/>
                      <a:pt x="27636" y="-732"/>
                      <a:pt x="19064" y="29844"/>
                    </a:cubicBezTo>
                    <a:cubicBezTo>
                      <a:pt x="7948" y="72154"/>
                      <a:pt x="1559" y="115569"/>
                      <a:pt x="14" y="159288"/>
                    </a:cubicBezTo>
                    <a:cubicBezTo>
                      <a:pt x="-297" y="191635"/>
                      <a:pt x="4690" y="223811"/>
                      <a:pt x="14777" y="254538"/>
                    </a:cubicBezTo>
                    <a:cubicBezTo>
                      <a:pt x="23864" y="280970"/>
                      <a:pt x="36113" y="306202"/>
                      <a:pt x="51258" y="329691"/>
                    </a:cubicBezTo>
                    <a:cubicBezTo>
                      <a:pt x="55449" y="336739"/>
                      <a:pt x="56783" y="342930"/>
                      <a:pt x="63164" y="357313"/>
                    </a:cubicBezTo>
                    <a:cubicBezTo>
                      <a:pt x="69329" y="371772"/>
                      <a:pt x="78905" y="384517"/>
                      <a:pt x="91073" y="394461"/>
                    </a:cubicBezTo>
                    <a:cubicBezTo>
                      <a:pt x="101836" y="402176"/>
                      <a:pt x="106884" y="403224"/>
                      <a:pt x="109361" y="401795"/>
                    </a:cubicBezTo>
                    <a:cubicBezTo>
                      <a:pt x="111837" y="400366"/>
                      <a:pt x="111837" y="396461"/>
                      <a:pt x="107360" y="392270"/>
                    </a:cubicBezTo>
                    <a:cubicBezTo>
                      <a:pt x="99783" y="386317"/>
                      <a:pt x="93331" y="379059"/>
                      <a:pt x="88310" y="370839"/>
                    </a:cubicBezTo>
                    <a:cubicBezTo>
                      <a:pt x="88310" y="370839"/>
                      <a:pt x="97835" y="380364"/>
                      <a:pt x="103836" y="385412"/>
                    </a:cubicBezTo>
                    <a:cubicBezTo>
                      <a:pt x="109247" y="389955"/>
                      <a:pt x="115237" y="393775"/>
                      <a:pt x="121648" y="396747"/>
                    </a:cubicBezTo>
                    <a:cubicBezTo>
                      <a:pt x="127934" y="399509"/>
                      <a:pt x="136602" y="394175"/>
                      <a:pt x="132125" y="389984"/>
                    </a:cubicBezTo>
                    <a:cubicBezTo>
                      <a:pt x="127649" y="385793"/>
                      <a:pt x="123172" y="383697"/>
                      <a:pt x="114314" y="375982"/>
                    </a:cubicBezTo>
                    <a:cubicBezTo>
                      <a:pt x="109302" y="372067"/>
                      <a:pt x="104818" y="367524"/>
                      <a:pt x="100979" y="362457"/>
                    </a:cubicBezTo>
                    <a:cubicBezTo>
                      <a:pt x="107247" y="367238"/>
                      <a:pt x="113870" y="371534"/>
                      <a:pt x="120791" y="375315"/>
                    </a:cubicBezTo>
                    <a:cubicBezTo>
                      <a:pt x="126215" y="378592"/>
                      <a:pt x="132455" y="380278"/>
                      <a:pt x="138793" y="380173"/>
                    </a:cubicBezTo>
                    <a:cubicBezTo>
                      <a:pt x="142127" y="380173"/>
                      <a:pt x="146127" y="375411"/>
                      <a:pt x="139936" y="370648"/>
                    </a:cubicBezTo>
                    <a:cubicBezTo>
                      <a:pt x="131572" y="366295"/>
                      <a:pt x="123741" y="360990"/>
                      <a:pt x="116600" y="354837"/>
                    </a:cubicBezTo>
                    <a:cubicBezTo>
                      <a:pt x="109742" y="347979"/>
                      <a:pt x="105932" y="342264"/>
                      <a:pt x="107837" y="342168"/>
                    </a:cubicBezTo>
                    <a:cubicBezTo>
                      <a:pt x="109742" y="342073"/>
                      <a:pt x="113456" y="346264"/>
                      <a:pt x="121457" y="348836"/>
                    </a:cubicBezTo>
                    <a:cubicBezTo>
                      <a:pt x="129458" y="351408"/>
                      <a:pt x="138031" y="348836"/>
                      <a:pt x="139079" y="344645"/>
                    </a:cubicBezTo>
                    <a:cubicBezTo>
                      <a:pt x="140126" y="340454"/>
                      <a:pt x="139841" y="341121"/>
                      <a:pt x="132316" y="337406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" name="Google Shape;337;p12"/>
              <p:cNvSpPr/>
              <p:nvPr/>
            </p:nvSpPr>
            <p:spPr>
              <a:xfrm>
                <a:off x="4223328" y="3479828"/>
                <a:ext cx="66218" cy="90245"/>
              </a:xfrm>
              <a:custGeom>
                <a:avLst/>
                <a:gdLst/>
                <a:ahLst/>
                <a:cxnLst/>
                <a:rect l="l" t="t" r="r" b="b"/>
                <a:pathLst>
                  <a:path w="82772" h="112806" extrusionOk="0">
                    <a:moveTo>
                      <a:pt x="0" y="90018"/>
                    </a:moveTo>
                    <a:cubicBezTo>
                      <a:pt x="0" y="90018"/>
                      <a:pt x="30004" y="119831"/>
                      <a:pt x="65532" y="111258"/>
                    </a:cubicBezTo>
                    <a:cubicBezTo>
                      <a:pt x="70580" y="107829"/>
                      <a:pt x="82772" y="38106"/>
                      <a:pt x="82772" y="38106"/>
                    </a:cubicBezTo>
                    <a:cubicBezTo>
                      <a:pt x="82772" y="38106"/>
                      <a:pt x="82772" y="-565"/>
                      <a:pt x="53149" y="6"/>
                    </a:cubicBezTo>
                    <a:cubicBezTo>
                      <a:pt x="23527" y="578"/>
                      <a:pt x="0" y="90018"/>
                      <a:pt x="0" y="90018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38" name="Google Shape;338;p12"/>
          <p:cNvSpPr txBox="1">
            <a:spLocks noGrp="1"/>
          </p:cNvSpPr>
          <p:nvPr>
            <p:ph type="ctrTitle"/>
          </p:nvPr>
        </p:nvSpPr>
        <p:spPr>
          <a:xfrm>
            <a:off x="1076325" y="1863600"/>
            <a:ext cx="4962600" cy="141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MediaContent</a:t>
            </a:r>
            <a:br>
              <a:rPr lang="en" dirty="0"/>
            </a:br>
            <a:r>
              <a:rPr lang="en" dirty="0"/>
              <a:t>Voice Assistant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6FD23AB-1FE7-43BD-9EB1-94055A3BC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F7C5CC1E-956E-48AA-8F6F-679335E3465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p:pic>
        <p:nvPicPr>
          <p:cNvPr id="5" name="mediacontroldemo_speedup">
            <a:hlinkClick r:id="" action="ppaction://media"/>
            <a:extLst>
              <a:ext uri="{FF2B5EF4-FFF2-40B4-BE49-F238E27FC236}">
                <a16:creationId xmlns:a16="http://schemas.microsoft.com/office/drawing/2014/main" id="{AAB3E0CB-C1FA-433E-9358-BF999C7BAF5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295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53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20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en" dirty="0"/>
              <a:t>Main </a:t>
            </a:r>
            <a:r>
              <a:rPr lang="en-US" dirty="0"/>
              <a:t>benefits</a:t>
            </a:r>
            <a:endParaRPr dirty="0"/>
          </a:p>
        </p:txBody>
      </p:sp>
      <p:sp>
        <p:nvSpPr>
          <p:cNvPr id="998" name="Google Shape;998;p20"/>
          <p:cNvSpPr txBox="1">
            <a:spLocks noGrp="1"/>
          </p:cNvSpPr>
          <p:nvPr>
            <p:ph type="body" idx="1"/>
          </p:nvPr>
        </p:nvSpPr>
        <p:spPr>
          <a:xfrm>
            <a:off x="447925" y="1747517"/>
            <a:ext cx="25635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b="1" dirty="0"/>
              <a:t>Modernity</a:t>
            </a:r>
            <a:endParaRPr lang="ru-RU" b="1" dirty="0"/>
          </a:p>
          <a:p>
            <a:pPr marL="0" lvl="0" indent="0">
              <a:buNone/>
            </a:pPr>
            <a:endParaRPr b="1" dirty="0"/>
          </a:p>
          <a:p>
            <a:pPr marL="0" lvl="0" indent="0">
              <a:buNone/>
            </a:pPr>
            <a:r>
              <a:rPr lang="en-US" dirty="0"/>
              <a:t>This solution is</a:t>
            </a:r>
            <a:r>
              <a:rPr lang="ru-RU" dirty="0"/>
              <a:t> </a:t>
            </a:r>
            <a:r>
              <a:rPr lang="en-US" dirty="0"/>
              <a:t>fully</a:t>
            </a:r>
            <a:r>
              <a:rPr lang="ru-RU" dirty="0"/>
              <a:t> </a:t>
            </a:r>
            <a:r>
              <a:rPr lang="en-US" dirty="0"/>
              <a:t>new in the field of media content management.</a:t>
            </a:r>
            <a:endParaRPr dirty="0"/>
          </a:p>
        </p:txBody>
      </p:sp>
      <p:sp>
        <p:nvSpPr>
          <p:cNvPr id="999" name="Google Shape;999;p20"/>
          <p:cNvSpPr txBox="1">
            <a:spLocks noGrp="1"/>
          </p:cNvSpPr>
          <p:nvPr>
            <p:ph type="body" idx="2"/>
          </p:nvPr>
        </p:nvSpPr>
        <p:spPr>
          <a:xfrm>
            <a:off x="3240672" y="1742127"/>
            <a:ext cx="25635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/>
              <a:t>Performance</a:t>
            </a:r>
            <a:endParaRPr lang="ru-RU"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b="1" dirty="0"/>
          </a:p>
          <a:p>
            <a:pPr marL="0" lvl="0" indent="0">
              <a:buNone/>
            </a:pPr>
            <a:r>
              <a:rPr lang="en-US" dirty="0"/>
              <a:t>Solution works accurately and flawlessly, which means that it can be implemented and applied in real business.</a:t>
            </a:r>
            <a:endParaRPr dirty="0"/>
          </a:p>
        </p:txBody>
      </p:sp>
      <p:sp>
        <p:nvSpPr>
          <p:cNvPr id="1000" name="Google Shape;1000;p20"/>
          <p:cNvSpPr txBox="1">
            <a:spLocks noGrp="1"/>
          </p:cNvSpPr>
          <p:nvPr>
            <p:ph type="body" idx="3"/>
          </p:nvPr>
        </p:nvSpPr>
        <p:spPr>
          <a:xfrm>
            <a:off x="6162720" y="1742127"/>
            <a:ext cx="25635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b="1" dirty="0"/>
              <a:t>Easiness</a:t>
            </a:r>
            <a:r>
              <a:rPr lang="ru-RU" b="1" dirty="0"/>
              <a:t> </a:t>
            </a:r>
            <a:r>
              <a:rPr lang="en-US" b="1" dirty="0"/>
              <a:t>and beauty</a:t>
            </a:r>
            <a:endParaRPr lang="ru-RU" b="1" dirty="0"/>
          </a:p>
          <a:p>
            <a:pPr marL="0" lvl="0" indent="0">
              <a:buNone/>
            </a:pPr>
            <a:endParaRPr b="1" dirty="0"/>
          </a:p>
          <a:p>
            <a:pPr marL="0" lvl="0" indent="0">
              <a:buNone/>
            </a:pPr>
            <a:r>
              <a:rPr lang="en-US" dirty="0"/>
              <a:t>The decision was completely made during the </a:t>
            </a:r>
            <a:r>
              <a:rPr lang="en-US" dirty="0" err="1"/>
              <a:t>hackathon</a:t>
            </a:r>
            <a:r>
              <a:rPr lang="ru-RU" dirty="0"/>
              <a:t>.</a:t>
            </a:r>
            <a:endParaRPr dirty="0"/>
          </a:p>
        </p:txBody>
      </p:sp>
      <p:sp>
        <p:nvSpPr>
          <p:cNvPr id="1001" name="Google Shape;1001;p20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grpSp>
        <p:nvGrpSpPr>
          <p:cNvPr id="7" name="Google Shape;4349;p48"/>
          <p:cNvGrpSpPr/>
          <p:nvPr/>
        </p:nvGrpSpPr>
        <p:grpSpPr>
          <a:xfrm>
            <a:off x="7304326" y="3335937"/>
            <a:ext cx="1458674" cy="1629727"/>
            <a:chOff x="2181300" y="231400"/>
            <a:chExt cx="4262637" cy="4762499"/>
          </a:xfrm>
        </p:grpSpPr>
        <p:sp>
          <p:nvSpPr>
            <p:cNvPr id="8" name="Google Shape;4350;p48"/>
            <p:cNvSpPr/>
            <p:nvPr/>
          </p:nvSpPr>
          <p:spPr>
            <a:xfrm>
              <a:off x="4504120" y="3382365"/>
              <a:ext cx="236644" cy="133254"/>
            </a:xfrm>
            <a:custGeom>
              <a:avLst/>
              <a:gdLst/>
              <a:ahLst/>
              <a:cxnLst/>
              <a:rect l="l" t="t" r="r" b="b"/>
              <a:pathLst>
                <a:path w="236644" h="133254" extrusionOk="0">
                  <a:moveTo>
                    <a:pt x="125355" y="133255"/>
                  </a:moveTo>
                  <a:lnTo>
                    <a:pt x="0" y="64389"/>
                  </a:lnTo>
                  <a:lnTo>
                    <a:pt x="111289" y="0"/>
                  </a:lnTo>
                  <a:lnTo>
                    <a:pt x="236644" y="68866"/>
                  </a:lnTo>
                  <a:lnTo>
                    <a:pt x="125355" y="133255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Google Shape;4351;p48"/>
            <p:cNvSpPr/>
            <p:nvPr/>
          </p:nvSpPr>
          <p:spPr>
            <a:xfrm>
              <a:off x="5178128" y="3780033"/>
              <a:ext cx="236549" cy="133254"/>
            </a:xfrm>
            <a:custGeom>
              <a:avLst/>
              <a:gdLst/>
              <a:ahLst/>
              <a:cxnLst/>
              <a:rect l="l" t="t" r="r" b="b"/>
              <a:pathLst>
                <a:path w="236549" h="133254" extrusionOk="0">
                  <a:moveTo>
                    <a:pt x="125355" y="133255"/>
                  </a:moveTo>
                  <a:lnTo>
                    <a:pt x="0" y="64294"/>
                  </a:lnTo>
                  <a:lnTo>
                    <a:pt x="111290" y="0"/>
                  </a:lnTo>
                  <a:lnTo>
                    <a:pt x="236549" y="68866"/>
                  </a:lnTo>
                  <a:lnTo>
                    <a:pt x="125355" y="133255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" name="Google Shape;4352;p48"/>
            <p:cNvSpPr/>
            <p:nvPr/>
          </p:nvSpPr>
          <p:spPr>
            <a:xfrm>
              <a:off x="4560192" y="2212790"/>
              <a:ext cx="494767" cy="1273873"/>
            </a:xfrm>
            <a:custGeom>
              <a:avLst/>
              <a:gdLst/>
              <a:ahLst/>
              <a:cxnLst/>
              <a:rect l="l" t="t" r="r" b="b"/>
              <a:pathLst>
                <a:path w="494767" h="1273873" extrusionOk="0">
                  <a:moveTo>
                    <a:pt x="118227" y="1273874"/>
                  </a:moveTo>
                  <a:lnTo>
                    <a:pt x="0" y="1205484"/>
                  </a:lnTo>
                  <a:lnTo>
                    <a:pt x="376540" y="0"/>
                  </a:lnTo>
                  <a:lnTo>
                    <a:pt x="494767" y="68389"/>
                  </a:lnTo>
                  <a:lnTo>
                    <a:pt x="118227" y="1273874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Google Shape;4353;p48"/>
            <p:cNvSpPr/>
            <p:nvPr/>
          </p:nvSpPr>
          <p:spPr>
            <a:xfrm>
              <a:off x="4629475" y="2174500"/>
              <a:ext cx="494671" cy="1273873"/>
            </a:xfrm>
            <a:custGeom>
              <a:avLst/>
              <a:gdLst/>
              <a:ahLst/>
              <a:cxnLst/>
              <a:rect l="l" t="t" r="r" b="b"/>
              <a:pathLst>
                <a:path w="494671" h="1273873" extrusionOk="0">
                  <a:moveTo>
                    <a:pt x="118227" y="1273873"/>
                  </a:moveTo>
                  <a:lnTo>
                    <a:pt x="0" y="1205484"/>
                  </a:lnTo>
                  <a:lnTo>
                    <a:pt x="376540" y="0"/>
                  </a:lnTo>
                  <a:lnTo>
                    <a:pt x="494672" y="68389"/>
                  </a:lnTo>
                  <a:lnTo>
                    <a:pt x="118227" y="1273873"/>
                  </a:lnTo>
                  <a:close/>
                </a:path>
              </a:pathLst>
            </a:custGeom>
            <a:solidFill>
              <a:srgbClr val="9EA2B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4354;p48"/>
            <p:cNvSpPr/>
            <p:nvPr/>
          </p:nvSpPr>
          <p:spPr>
            <a:xfrm>
              <a:off x="4560192" y="2212790"/>
              <a:ext cx="494767" cy="1273873"/>
            </a:xfrm>
            <a:custGeom>
              <a:avLst/>
              <a:gdLst/>
              <a:ahLst/>
              <a:cxnLst/>
              <a:rect l="l" t="t" r="r" b="b"/>
              <a:pathLst>
                <a:path w="494767" h="1273873" extrusionOk="0">
                  <a:moveTo>
                    <a:pt x="118227" y="1273874"/>
                  </a:moveTo>
                  <a:lnTo>
                    <a:pt x="0" y="1205484"/>
                  </a:lnTo>
                  <a:lnTo>
                    <a:pt x="376540" y="0"/>
                  </a:lnTo>
                  <a:lnTo>
                    <a:pt x="494767" y="68389"/>
                  </a:lnTo>
                  <a:lnTo>
                    <a:pt x="118227" y="1273874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4355;p48"/>
            <p:cNvSpPr/>
            <p:nvPr/>
          </p:nvSpPr>
          <p:spPr>
            <a:xfrm>
              <a:off x="5160832" y="2249175"/>
              <a:ext cx="281692" cy="1586388"/>
            </a:xfrm>
            <a:custGeom>
              <a:avLst/>
              <a:gdLst/>
              <a:ahLst/>
              <a:cxnLst/>
              <a:rect l="l" t="t" r="r" b="b"/>
              <a:pathLst>
                <a:path w="281692" h="1586388" extrusionOk="0">
                  <a:moveTo>
                    <a:pt x="281692" y="1586389"/>
                  </a:moveTo>
                  <a:lnTo>
                    <a:pt x="162610" y="1517428"/>
                  </a:lnTo>
                  <a:lnTo>
                    <a:pt x="0" y="0"/>
                  </a:lnTo>
                  <a:lnTo>
                    <a:pt x="118227" y="68485"/>
                  </a:lnTo>
                  <a:lnTo>
                    <a:pt x="281692" y="1586389"/>
                  </a:lnTo>
                  <a:close/>
                </a:path>
              </a:pathLst>
            </a:custGeom>
            <a:solidFill>
              <a:srgbClr val="9EA2B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4356;p48"/>
            <p:cNvSpPr/>
            <p:nvPr/>
          </p:nvSpPr>
          <p:spPr>
            <a:xfrm>
              <a:off x="5078053" y="2296515"/>
              <a:ext cx="281692" cy="1586388"/>
            </a:xfrm>
            <a:custGeom>
              <a:avLst/>
              <a:gdLst/>
              <a:ahLst/>
              <a:cxnLst/>
              <a:rect l="l" t="t" r="r" b="b"/>
              <a:pathLst>
                <a:path w="281692" h="1586388" extrusionOk="0">
                  <a:moveTo>
                    <a:pt x="281692" y="1586389"/>
                  </a:moveTo>
                  <a:lnTo>
                    <a:pt x="162610" y="1517428"/>
                  </a:lnTo>
                  <a:lnTo>
                    <a:pt x="0" y="0"/>
                  </a:lnTo>
                  <a:lnTo>
                    <a:pt x="118227" y="68390"/>
                  </a:lnTo>
                  <a:lnTo>
                    <a:pt x="281692" y="1586389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4357;p48"/>
            <p:cNvSpPr/>
            <p:nvPr/>
          </p:nvSpPr>
          <p:spPr>
            <a:xfrm>
              <a:off x="4075404" y="1596713"/>
              <a:ext cx="2321774" cy="1343501"/>
            </a:xfrm>
            <a:custGeom>
              <a:avLst/>
              <a:gdLst/>
              <a:ahLst/>
              <a:cxnLst/>
              <a:rect l="l" t="t" r="r" b="b"/>
              <a:pathLst>
                <a:path w="2321774" h="1343501" extrusionOk="0">
                  <a:moveTo>
                    <a:pt x="2221415" y="1343501"/>
                  </a:moveTo>
                  <a:lnTo>
                    <a:pt x="0" y="58103"/>
                  </a:lnTo>
                  <a:lnTo>
                    <a:pt x="100360" y="0"/>
                  </a:lnTo>
                  <a:lnTo>
                    <a:pt x="2321775" y="1285399"/>
                  </a:lnTo>
                  <a:lnTo>
                    <a:pt x="2221415" y="1343501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4358;p48"/>
            <p:cNvSpPr/>
            <p:nvPr/>
          </p:nvSpPr>
          <p:spPr>
            <a:xfrm>
              <a:off x="4075404" y="1654530"/>
              <a:ext cx="2221415" cy="1401603"/>
            </a:xfrm>
            <a:custGeom>
              <a:avLst/>
              <a:gdLst/>
              <a:ahLst/>
              <a:cxnLst/>
              <a:rect l="l" t="t" r="r" b="b"/>
              <a:pathLst>
                <a:path w="2221415" h="1401603" extrusionOk="0">
                  <a:moveTo>
                    <a:pt x="2221415" y="1401604"/>
                  </a:moveTo>
                  <a:lnTo>
                    <a:pt x="0" y="116205"/>
                  </a:lnTo>
                  <a:lnTo>
                    <a:pt x="0" y="0"/>
                  </a:lnTo>
                  <a:lnTo>
                    <a:pt x="2221415" y="1285399"/>
                  </a:lnTo>
                  <a:lnTo>
                    <a:pt x="2221415" y="1401604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4359;p48"/>
            <p:cNvSpPr/>
            <p:nvPr/>
          </p:nvSpPr>
          <p:spPr>
            <a:xfrm>
              <a:off x="4206176" y="231400"/>
              <a:ext cx="2045689" cy="2621660"/>
            </a:xfrm>
            <a:custGeom>
              <a:avLst/>
              <a:gdLst/>
              <a:ahLst/>
              <a:cxnLst/>
              <a:rect l="l" t="t" r="r" b="b"/>
              <a:pathLst>
                <a:path w="2045689" h="2621660" extrusionOk="0">
                  <a:moveTo>
                    <a:pt x="2045690" y="2621661"/>
                  </a:moveTo>
                  <a:lnTo>
                    <a:pt x="0" y="1437894"/>
                  </a:lnTo>
                  <a:lnTo>
                    <a:pt x="0" y="0"/>
                  </a:lnTo>
                  <a:lnTo>
                    <a:pt x="2045690" y="1183767"/>
                  </a:lnTo>
                  <a:lnTo>
                    <a:pt x="2045690" y="2621661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4360;p48"/>
            <p:cNvSpPr/>
            <p:nvPr/>
          </p:nvSpPr>
          <p:spPr>
            <a:xfrm>
              <a:off x="6296819" y="2879159"/>
              <a:ext cx="101975" cy="176974"/>
            </a:xfrm>
            <a:custGeom>
              <a:avLst/>
              <a:gdLst/>
              <a:ahLst/>
              <a:cxnLst/>
              <a:rect l="l" t="t" r="r" b="b"/>
              <a:pathLst>
                <a:path w="101975" h="176974" extrusionOk="0">
                  <a:moveTo>
                    <a:pt x="101975" y="118015"/>
                  </a:moveTo>
                  <a:lnTo>
                    <a:pt x="0" y="176974"/>
                  </a:lnTo>
                  <a:lnTo>
                    <a:pt x="0" y="58960"/>
                  </a:lnTo>
                  <a:lnTo>
                    <a:pt x="101975" y="0"/>
                  </a:lnTo>
                  <a:lnTo>
                    <a:pt x="101975" y="118015"/>
                  </a:lnTo>
                  <a:close/>
                </a:path>
              </a:pathLst>
            </a:custGeom>
            <a:solidFill>
              <a:srgbClr val="9EA2B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4361;p48"/>
            <p:cNvSpPr/>
            <p:nvPr/>
          </p:nvSpPr>
          <p:spPr>
            <a:xfrm>
              <a:off x="4356811" y="496480"/>
              <a:ext cx="169452" cy="163353"/>
            </a:xfrm>
            <a:custGeom>
              <a:avLst/>
              <a:gdLst/>
              <a:ahLst/>
              <a:cxnLst/>
              <a:rect l="l" t="t" r="r" b="b"/>
              <a:pathLst>
                <a:path w="169452" h="163353" extrusionOk="0">
                  <a:moveTo>
                    <a:pt x="169453" y="163354"/>
                  </a:moveTo>
                  <a:lnTo>
                    <a:pt x="0" y="65341"/>
                  </a:lnTo>
                  <a:lnTo>
                    <a:pt x="0" y="0"/>
                  </a:lnTo>
                  <a:lnTo>
                    <a:pt x="169453" y="98012"/>
                  </a:lnTo>
                  <a:lnTo>
                    <a:pt x="169453" y="163354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4362;p48"/>
            <p:cNvSpPr/>
            <p:nvPr/>
          </p:nvSpPr>
          <p:spPr>
            <a:xfrm>
              <a:off x="4598397" y="636212"/>
              <a:ext cx="298038" cy="237839"/>
            </a:xfrm>
            <a:custGeom>
              <a:avLst/>
              <a:gdLst/>
              <a:ahLst/>
              <a:cxnLst/>
              <a:rect l="l" t="t" r="r" b="b"/>
              <a:pathLst>
                <a:path w="298038" h="237839" extrusionOk="0">
                  <a:moveTo>
                    <a:pt x="298039" y="237839"/>
                  </a:moveTo>
                  <a:lnTo>
                    <a:pt x="0" y="65437"/>
                  </a:lnTo>
                  <a:lnTo>
                    <a:pt x="0" y="0"/>
                  </a:lnTo>
                  <a:lnTo>
                    <a:pt x="298039" y="172498"/>
                  </a:lnTo>
                  <a:lnTo>
                    <a:pt x="298039" y="23783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4363;p48"/>
            <p:cNvSpPr/>
            <p:nvPr/>
          </p:nvSpPr>
          <p:spPr>
            <a:xfrm>
              <a:off x="4356811" y="619924"/>
              <a:ext cx="169452" cy="163353"/>
            </a:xfrm>
            <a:custGeom>
              <a:avLst/>
              <a:gdLst/>
              <a:ahLst/>
              <a:cxnLst/>
              <a:rect l="l" t="t" r="r" b="b"/>
              <a:pathLst>
                <a:path w="169452" h="163353" extrusionOk="0">
                  <a:moveTo>
                    <a:pt x="169453" y="163354"/>
                  </a:moveTo>
                  <a:lnTo>
                    <a:pt x="0" y="65342"/>
                  </a:lnTo>
                  <a:lnTo>
                    <a:pt x="0" y="0"/>
                  </a:lnTo>
                  <a:lnTo>
                    <a:pt x="169453" y="98012"/>
                  </a:lnTo>
                  <a:lnTo>
                    <a:pt x="169453" y="163354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4364;p48"/>
            <p:cNvSpPr/>
            <p:nvPr/>
          </p:nvSpPr>
          <p:spPr>
            <a:xfrm>
              <a:off x="4598397" y="759656"/>
              <a:ext cx="298038" cy="237839"/>
            </a:xfrm>
            <a:custGeom>
              <a:avLst/>
              <a:gdLst/>
              <a:ahLst/>
              <a:cxnLst/>
              <a:rect l="l" t="t" r="r" b="b"/>
              <a:pathLst>
                <a:path w="298038" h="237839" extrusionOk="0">
                  <a:moveTo>
                    <a:pt x="298039" y="237839"/>
                  </a:moveTo>
                  <a:lnTo>
                    <a:pt x="0" y="65437"/>
                  </a:lnTo>
                  <a:lnTo>
                    <a:pt x="0" y="0"/>
                  </a:lnTo>
                  <a:lnTo>
                    <a:pt x="298039" y="172498"/>
                  </a:lnTo>
                  <a:lnTo>
                    <a:pt x="298039" y="23783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4365;p48"/>
            <p:cNvSpPr/>
            <p:nvPr/>
          </p:nvSpPr>
          <p:spPr>
            <a:xfrm>
              <a:off x="4356811" y="761466"/>
              <a:ext cx="169452" cy="163448"/>
            </a:xfrm>
            <a:custGeom>
              <a:avLst/>
              <a:gdLst/>
              <a:ahLst/>
              <a:cxnLst/>
              <a:rect l="l" t="t" r="r" b="b"/>
              <a:pathLst>
                <a:path w="169452" h="163448" extrusionOk="0">
                  <a:moveTo>
                    <a:pt x="169453" y="163449"/>
                  </a:moveTo>
                  <a:lnTo>
                    <a:pt x="0" y="65437"/>
                  </a:lnTo>
                  <a:lnTo>
                    <a:pt x="0" y="0"/>
                  </a:lnTo>
                  <a:lnTo>
                    <a:pt x="169453" y="98107"/>
                  </a:lnTo>
                  <a:lnTo>
                    <a:pt x="169453" y="16344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4366;p48"/>
            <p:cNvSpPr/>
            <p:nvPr/>
          </p:nvSpPr>
          <p:spPr>
            <a:xfrm>
              <a:off x="4598397" y="901293"/>
              <a:ext cx="298038" cy="237839"/>
            </a:xfrm>
            <a:custGeom>
              <a:avLst/>
              <a:gdLst/>
              <a:ahLst/>
              <a:cxnLst/>
              <a:rect l="l" t="t" r="r" b="b"/>
              <a:pathLst>
                <a:path w="298038" h="237839" extrusionOk="0">
                  <a:moveTo>
                    <a:pt x="298039" y="237839"/>
                  </a:moveTo>
                  <a:lnTo>
                    <a:pt x="0" y="65342"/>
                  </a:lnTo>
                  <a:lnTo>
                    <a:pt x="0" y="0"/>
                  </a:lnTo>
                  <a:lnTo>
                    <a:pt x="298039" y="172498"/>
                  </a:lnTo>
                  <a:lnTo>
                    <a:pt x="298039" y="23783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4367;p48"/>
            <p:cNvSpPr/>
            <p:nvPr/>
          </p:nvSpPr>
          <p:spPr>
            <a:xfrm>
              <a:off x="4356811" y="903102"/>
              <a:ext cx="169452" cy="163449"/>
            </a:xfrm>
            <a:custGeom>
              <a:avLst/>
              <a:gdLst/>
              <a:ahLst/>
              <a:cxnLst/>
              <a:rect l="l" t="t" r="r" b="b"/>
              <a:pathLst>
                <a:path w="169452" h="163449" extrusionOk="0">
                  <a:moveTo>
                    <a:pt x="169453" y="163449"/>
                  </a:moveTo>
                  <a:lnTo>
                    <a:pt x="0" y="65342"/>
                  </a:lnTo>
                  <a:lnTo>
                    <a:pt x="0" y="0"/>
                  </a:lnTo>
                  <a:lnTo>
                    <a:pt x="169453" y="98012"/>
                  </a:lnTo>
                  <a:lnTo>
                    <a:pt x="169453" y="16344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4368;p48"/>
            <p:cNvSpPr/>
            <p:nvPr/>
          </p:nvSpPr>
          <p:spPr>
            <a:xfrm>
              <a:off x="4598397" y="1042929"/>
              <a:ext cx="298038" cy="237839"/>
            </a:xfrm>
            <a:custGeom>
              <a:avLst/>
              <a:gdLst/>
              <a:ahLst/>
              <a:cxnLst/>
              <a:rect l="l" t="t" r="r" b="b"/>
              <a:pathLst>
                <a:path w="298038" h="237839" extrusionOk="0">
                  <a:moveTo>
                    <a:pt x="298039" y="237839"/>
                  </a:moveTo>
                  <a:lnTo>
                    <a:pt x="0" y="65342"/>
                  </a:lnTo>
                  <a:lnTo>
                    <a:pt x="0" y="0"/>
                  </a:lnTo>
                  <a:lnTo>
                    <a:pt x="298039" y="172498"/>
                  </a:lnTo>
                  <a:lnTo>
                    <a:pt x="298039" y="23783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4369;p48"/>
            <p:cNvSpPr/>
            <p:nvPr/>
          </p:nvSpPr>
          <p:spPr>
            <a:xfrm>
              <a:off x="5115879" y="982814"/>
              <a:ext cx="204046" cy="276142"/>
            </a:xfrm>
            <a:custGeom>
              <a:avLst/>
              <a:gdLst/>
              <a:ahLst/>
              <a:cxnLst/>
              <a:rect l="l" t="t" r="r" b="b"/>
              <a:pathLst>
                <a:path w="204046" h="276142" extrusionOk="0">
                  <a:moveTo>
                    <a:pt x="665" y="41256"/>
                  </a:moveTo>
                  <a:cubicBezTo>
                    <a:pt x="38205" y="-7321"/>
                    <a:pt x="105207" y="-15132"/>
                    <a:pt x="182188" y="29255"/>
                  </a:cubicBezTo>
                  <a:cubicBezTo>
                    <a:pt x="189601" y="33541"/>
                    <a:pt x="196918" y="38208"/>
                    <a:pt x="204046" y="43161"/>
                  </a:cubicBezTo>
                  <a:lnTo>
                    <a:pt x="182663" y="276143"/>
                  </a:lnTo>
                  <a:lnTo>
                    <a:pt x="0" y="42209"/>
                  </a:lnTo>
                  <a:close/>
                </a:path>
              </a:pathLst>
            </a:custGeom>
            <a:solidFill>
              <a:srgbClr val="4399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4370;p48"/>
            <p:cNvSpPr/>
            <p:nvPr/>
          </p:nvSpPr>
          <p:spPr>
            <a:xfrm>
              <a:off x="5297876" y="1025975"/>
              <a:ext cx="199579" cy="260699"/>
            </a:xfrm>
            <a:custGeom>
              <a:avLst/>
              <a:gdLst/>
              <a:ahLst/>
              <a:cxnLst/>
              <a:rect l="l" t="t" r="r" b="b"/>
              <a:pathLst>
                <a:path w="199579" h="260699" extrusionOk="0">
                  <a:moveTo>
                    <a:pt x="199580" y="260699"/>
                  </a:moveTo>
                  <a:lnTo>
                    <a:pt x="0" y="232981"/>
                  </a:lnTo>
                  <a:lnTo>
                    <a:pt x="21859" y="0"/>
                  </a:lnTo>
                  <a:cubicBezTo>
                    <a:pt x="103591" y="56864"/>
                    <a:pt x="171733" y="158972"/>
                    <a:pt x="199580" y="260699"/>
                  </a:cubicBezTo>
                  <a:close/>
                </a:path>
              </a:pathLst>
            </a:custGeom>
            <a:solidFill>
              <a:srgbClr val="F9CB0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4371;p48"/>
            <p:cNvSpPr/>
            <p:nvPr/>
          </p:nvSpPr>
          <p:spPr>
            <a:xfrm>
              <a:off x="5298541" y="1258956"/>
              <a:ext cx="212884" cy="276193"/>
            </a:xfrm>
            <a:custGeom>
              <a:avLst/>
              <a:gdLst/>
              <a:ahLst/>
              <a:cxnLst/>
              <a:rect l="l" t="t" r="r" b="b"/>
              <a:pathLst>
                <a:path w="212884" h="276193" extrusionOk="0">
                  <a:moveTo>
                    <a:pt x="212885" y="123444"/>
                  </a:moveTo>
                  <a:cubicBezTo>
                    <a:pt x="212885" y="228219"/>
                    <a:pt x="155862" y="285369"/>
                    <a:pt x="76315" y="274987"/>
                  </a:cubicBezTo>
                  <a:lnTo>
                    <a:pt x="0" y="0"/>
                  </a:lnTo>
                  <a:lnTo>
                    <a:pt x="199580" y="27718"/>
                  </a:lnTo>
                  <a:cubicBezTo>
                    <a:pt x="208332" y="58874"/>
                    <a:pt x="212809" y="91078"/>
                    <a:pt x="212885" y="123444"/>
                  </a:cubicBezTo>
                  <a:close/>
                </a:path>
              </a:pathLst>
            </a:custGeom>
            <a:solidFill>
              <a:srgbClr val="FF4D4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4372;p48"/>
            <p:cNvSpPr/>
            <p:nvPr/>
          </p:nvSpPr>
          <p:spPr>
            <a:xfrm>
              <a:off x="5084706" y="1024070"/>
              <a:ext cx="290055" cy="509778"/>
            </a:xfrm>
            <a:custGeom>
              <a:avLst/>
              <a:gdLst/>
              <a:ahLst/>
              <a:cxnLst/>
              <a:rect l="l" t="t" r="r" b="b"/>
              <a:pathLst>
                <a:path w="290055" h="509778" extrusionOk="0">
                  <a:moveTo>
                    <a:pt x="31172" y="952"/>
                  </a:moveTo>
                  <a:cubicBezTo>
                    <a:pt x="11405" y="26956"/>
                    <a:pt x="0" y="64389"/>
                    <a:pt x="0" y="111442"/>
                  </a:cubicBezTo>
                  <a:cubicBezTo>
                    <a:pt x="0" y="247840"/>
                    <a:pt x="95513" y="413575"/>
                    <a:pt x="213360" y="481775"/>
                  </a:cubicBezTo>
                  <a:cubicBezTo>
                    <a:pt x="236863" y="496024"/>
                    <a:pt x="262913" y="505539"/>
                    <a:pt x="290055" y="509778"/>
                  </a:cubicBezTo>
                  <a:lnTo>
                    <a:pt x="213835" y="234886"/>
                  </a:lnTo>
                  <a:lnTo>
                    <a:pt x="3231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4373;p48"/>
            <p:cNvSpPr/>
            <p:nvPr/>
          </p:nvSpPr>
          <p:spPr>
            <a:xfrm>
              <a:off x="5705494" y="1324174"/>
              <a:ext cx="204331" cy="276159"/>
            </a:xfrm>
            <a:custGeom>
              <a:avLst/>
              <a:gdLst/>
              <a:ahLst/>
              <a:cxnLst/>
              <a:rect l="l" t="t" r="r" b="b"/>
              <a:pathLst>
                <a:path w="204331" h="276159" extrusionOk="0">
                  <a:moveTo>
                    <a:pt x="950" y="41272"/>
                  </a:moveTo>
                  <a:cubicBezTo>
                    <a:pt x="38490" y="-7305"/>
                    <a:pt x="105492" y="-15116"/>
                    <a:pt x="182473" y="29176"/>
                  </a:cubicBezTo>
                  <a:cubicBezTo>
                    <a:pt x="189885" y="33462"/>
                    <a:pt x="197108" y="38129"/>
                    <a:pt x="204331" y="43178"/>
                  </a:cubicBezTo>
                  <a:lnTo>
                    <a:pt x="182283" y="276159"/>
                  </a:lnTo>
                  <a:lnTo>
                    <a:pt x="0" y="42130"/>
                  </a:lnTo>
                  <a:close/>
                </a:path>
              </a:pathLst>
            </a:custGeom>
            <a:solidFill>
              <a:srgbClr val="5435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4374;p48"/>
            <p:cNvSpPr/>
            <p:nvPr/>
          </p:nvSpPr>
          <p:spPr>
            <a:xfrm>
              <a:off x="5887776" y="1367351"/>
              <a:ext cx="199579" cy="260603"/>
            </a:xfrm>
            <a:custGeom>
              <a:avLst/>
              <a:gdLst/>
              <a:ahLst/>
              <a:cxnLst/>
              <a:rect l="l" t="t" r="r" b="b"/>
              <a:pathLst>
                <a:path w="199579" h="260603" extrusionOk="0">
                  <a:moveTo>
                    <a:pt x="199580" y="260604"/>
                  </a:moveTo>
                  <a:lnTo>
                    <a:pt x="0" y="232981"/>
                  </a:lnTo>
                  <a:lnTo>
                    <a:pt x="21859" y="0"/>
                  </a:lnTo>
                  <a:cubicBezTo>
                    <a:pt x="103591" y="56769"/>
                    <a:pt x="171638" y="158877"/>
                    <a:pt x="199580" y="260604"/>
                  </a:cubicBezTo>
                  <a:close/>
                </a:path>
              </a:pathLst>
            </a:custGeom>
            <a:solidFill>
              <a:srgbClr val="1B96E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4375;p48"/>
            <p:cNvSpPr/>
            <p:nvPr/>
          </p:nvSpPr>
          <p:spPr>
            <a:xfrm>
              <a:off x="5887776" y="1600333"/>
              <a:ext cx="213550" cy="276118"/>
            </a:xfrm>
            <a:custGeom>
              <a:avLst/>
              <a:gdLst/>
              <a:ahLst/>
              <a:cxnLst/>
              <a:rect l="l" t="t" r="r" b="b"/>
              <a:pathLst>
                <a:path w="213550" h="276118" extrusionOk="0">
                  <a:moveTo>
                    <a:pt x="213550" y="123444"/>
                  </a:moveTo>
                  <a:cubicBezTo>
                    <a:pt x="213550" y="228219"/>
                    <a:pt x="156527" y="285369"/>
                    <a:pt x="76981" y="274892"/>
                  </a:cubicBezTo>
                  <a:lnTo>
                    <a:pt x="0" y="0"/>
                  </a:lnTo>
                  <a:lnTo>
                    <a:pt x="199580" y="27622"/>
                  </a:lnTo>
                  <a:cubicBezTo>
                    <a:pt x="208504" y="58788"/>
                    <a:pt x="213208" y="91021"/>
                    <a:pt x="213550" y="1234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4376;p48"/>
            <p:cNvSpPr/>
            <p:nvPr/>
          </p:nvSpPr>
          <p:spPr>
            <a:xfrm>
              <a:off x="5674606" y="1365446"/>
              <a:ext cx="290055" cy="509682"/>
            </a:xfrm>
            <a:custGeom>
              <a:avLst/>
              <a:gdLst/>
              <a:ahLst/>
              <a:cxnLst/>
              <a:rect l="l" t="t" r="r" b="b"/>
              <a:pathLst>
                <a:path w="290055" h="509682" extrusionOk="0">
                  <a:moveTo>
                    <a:pt x="31077" y="857"/>
                  </a:moveTo>
                  <a:cubicBezTo>
                    <a:pt x="11404" y="26956"/>
                    <a:pt x="0" y="64294"/>
                    <a:pt x="0" y="111347"/>
                  </a:cubicBezTo>
                  <a:cubicBezTo>
                    <a:pt x="0" y="247745"/>
                    <a:pt x="95513" y="413575"/>
                    <a:pt x="213360" y="481775"/>
                  </a:cubicBezTo>
                  <a:cubicBezTo>
                    <a:pt x="236844" y="496033"/>
                    <a:pt x="262913" y="505520"/>
                    <a:pt x="290055" y="509683"/>
                  </a:cubicBezTo>
                  <a:lnTo>
                    <a:pt x="213170" y="234887"/>
                  </a:lnTo>
                  <a:lnTo>
                    <a:pt x="31647" y="0"/>
                  </a:lnTo>
                  <a:close/>
                </a:path>
              </a:pathLst>
            </a:custGeom>
            <a:solidFill>
              <a:srgbClr val="A6CE2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4377;p48"/>
            <p:cNvSpPr/>
            <p:nvPr/>
          </p:nvSpPr>
          <p:spPr>
            <a:xfrm>
              <a:off x="5115879" y="1943808"/>
              <a:ext cx="971477" cy="359289"/>
            </a:xfrm>
            <a:custGeom>
              <a:avLst/>
              <a:gdLst/>
              <a:ahLst/>
              <a:cxnLst/>
              <a:rect l="l" t="t" r="r" b="b"/>
              <a:pathLst>
                <a:path w="971477" h="359289" extrusionOk="0">
                  <a:moveTo>
                    <a:pt x="0" y="102961"/>
                  </a:moveTo>
                  <a:cubicBezTo>
                    <a:pt x="0" y="102961"/>
                    <a:pt x="144553" y="-173264"/>
                    <a:pt x="511684" y="179161"/>
                  </a:cubicBezTo>
                  <a:cubicBezTo>
                    <a:pt x="878815" y="531586"/>
                    <a:pt x="971477" y="258218"/>
                    <a:pt x="971477" y="258218"/>
                  </a:cubicBezTo>
                </a:path>
              </a:pathLst>
            </a:custGeom>
            <a:noFill/>
            <a:ln w="13475" cap="flat" cmpd="sng">
              <a:solidFill>
                <a:srgbClr val="D6D8E5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4378;p48"/>
            <p:cNvSpPr/>
            <p:nvPr/>
          </p:nvSpPr>
          <p:spPr>
            <a:xfrm rot="-1801764">
              <a:off x="5403245" y="1931037"/>
              <a:ext cx="49945" cy="86600"/>
            </a:xfrm>
            <a:custGeom>
              <a:avLst/>
              <a:gdLst/>
              <a:ahLst/>
              <a:cxnLst/>
              <a:rect l="l" t="t" r="r" b="b"/>
              <a:pathLst>
                <a:path w="49989" h="86677" extrusionOk="0">
                  <a:moveTo>
                    <a:pt x="49990" y="43339"/>
                  </a:moveTo>
                  <a:cubicBezTo>
                    <a:pt x="49990" y="67274"/>
                    <a:pt x="38799" y="86677"/>
                    <a:pt x="24995" y="86677"/>
                  </a:cubicBezTo>
                  <a:cubicBezTo>
                    <a:pt x="11191" y="86677"/>
                    <a:pt x="0" y="67274"/>
                    <a:pt x="0" y="43339"/>
                  </a:cubicBezTo>
                  <a:cubicBezTo>
                    <a:pt x="0" y="19403"/>
                    <a:pt x="11191" y="0"/>
                    <a:pt x="24995" y="0"/>
                  </a:cubicBezTo>
                  <a:cubicBezTo>
                    <a:pt x="38799" y="0"/>
                    <a:pt x="49990" y="19403"/>
                    <a:pt x="49990" y="4333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4379;p48"/>
            <p:cNvSpPr/>
            <p:nvPr/>
          </p:nvSpPr>
          <p:spPr>
            <a:xfrm rot="-1801764">
              <a:off x="5143652" y="1930529"/>
              <a:ext cx="49945" cy="86600"/>
            </a:xfrm>
            <a:custGeom>
              <a:avLst/>
              <a:gdLst/>
              <a:ahLst/>
              <a:cxnLst/>
              <a:rect l="l" t="t" r="r" b="b"/>
              <a:pathLst>
                <a:path w="49989" h="86677" extrusionOk="0">
                  <a:moveTo>
                    <a:pt x="49990" y="43339"/>
                  </a:moveTo>
                  <a:cubicBezTo>
                    <a:pt x="49990" y="67274"/>
                    <a:pt x="38799" y="86677"/>
                    <a:pt x="24995" y="86677"/>
                  </a:cubicBezTo>
                  <a:cubicBezTo>
                    <a:pt x="11190" y="86677"/>
                    <a:pt x="0" y="67274"/>
                    <a:pt x="0" y="43339"/>
                  </a:cubicBezTo>
                  <a:cubicBezTo>
                    <a:pt x="0" y="19403"/>
                    <a:pt x="11190" y="0"/>
                    <a:pt x="24995" y="0"/>
                  </a:cubicBezTo>
                  <a:cubicBezTo>
                    <a:pt x="38799" y="0"/>
                    <a:pt x="49990" y="19403"/>
                    <a:pt x="49990" y="4333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4380;p48"/>
            <p:cNvSpPr/>
            <p:nvPr/>
          </p:nvSpPr>
          <p:spPr>
            <a:xfrm rot="-1790023">
              <a:off x="5694653" y="2149239"/>
              <a:ext cx="50164" cy="86979"/>
            </a:xfrm>
            <a:custGeom>
              <a:avLst/>
              <a:gdLst/>
              <a:ahLst/>
              <a:cxnLst/>
              <a:rect l="l" t="t" r="r" b="b"/>
              <a:pathLst>
                <a:path w="50162" h="86976" extrusionOk="0">
                  <a:moveTo>
                    <a:pt x="50164" y="43489"/>
                  </a:moveTo>
                  <a:cubicBezTo>
                    <a:pt x="50164" y="67507"/>
                    <a:pt x="38934" y="86977"/>
                    <a:pt x="25082" y="86977"/>
                  </a:cubicBezTo>
                  <a:cubicBezTo>
                    <a:pt x="11231" y="86977"/>
                    <a:pt x="1" y="67507"/>
                    <a:pt x="1" y="43489"/>
                  </a:cubicBezTo>
                  <a:cubicBezTo>
                    <a:pt x="1" y="19471"/>
                    <a:pt x="11231" y="1"/>
                    <a:pt x="25082" y="1"/>
                  </a:cubicBezTo>
                  <a:cubicBezTo>
                    <a:pt x="38934" y="1"/>
                    <a:pt x="50164" y="19471"/>
                    <a:pt x="50164" y="4348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4381;p48"/>
            <p:cNvSpPr/>
            <p:nvPr/>
          </p:nvSpPr>
          <p:spPr>
            <a:xfrm rot="-1801764">
              <a:off x="5993267" y="2236949"/>
              <a:ext cx="49945" cy="86600"/>
            </a:xfrm>
            <a:custGeom>
              <a:avLst/>
              <a:gdLst/>
              <a:ahLst/>
              <a:cxnLst/>
              <a:rect l="l" t="t" r="r" b="b"/>
              <a:pathLst>
                <a:path w="49989" h="86677" extrusionOk="0">
                  <a:moveTo>
                    <a:pt x="49990" y="43339"/>
                  </a:moveTo>
                  <a:cubicBezTo>
                    <a:pt x="49990" y="67274"/>
                    <a:pt x="38799" y="86678"/>
                    <a:pt x="24995" y="86678"/>
                  </a:cubicBezTo>
                  <a:cubicBezTo>
                    <a:pt x="11190" y="86678"/>
                    <a:pt x="0" y="67274"/>
                    <a:pt x="0" y="43339"/>
                  </a:cubicBezTo>
                  <a:cubicBezTo>
                    <a:pt x="0" y="19403"/>
                    <a:pt x="11190" y="0"/>
                    <a:pt x="24995" y="0"/>
                  </a:cubicBezTo>
                  <a:cubicBezTo>
                    <a:pt x="38799" y="0"/>
                    <a:pt x="49990" y="19403"/>
                    <a:pt x="49990" y="4333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4382;p48"/>
            <p:cNvSpPr/>
            <p:nvPr/>
          </p:nvSpPr>
          <p:spPr>
            <a:xfrm>
              <a:off x="4356811" y="1418691"/>
              <a:ext cx="57973" cy="235172"/>
            </a:xfrm>
            <a:custGeom>
              <a:avLst/>
              <a:gdLst/>
              <a:ahLst/>
              <a:cxnLst/>
              <a:rect l="l" t="t" r="r" b="b"/>
              <a:pathLst>
                <a:path w="57973" h="235172" extrusionOk="0">
                  <a:moveTo>
                    <a:pt x="57973" y="235172"/>
                  </a:moveTo>
                  <a:lnTo>
                    <a:pt x="0" y="201549"/>
                  </a:lnTo>
                  <a:lnTo>
                    <a:pt x="0" y="0"/>
                  </a:lnTo>
                  <a:lnTo>
                    <a:pt x="57973" y="33623"/>
                  </a:lnTo>
                  <a:lnTo>
                    <a:pt x="57973" y="235172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4383;p48"/>
            <p:cNvSpPr/>
            <p:nvPr/>
          </p:nvSpPr>
          <p:spPr>
            <a:xfrm>
              <a:off x="4517330" y="1440789"/>
              <a:ext cx="58068" cy="305942"/>
            </a:xfrm>
            <a:custGeom>
              <a:avLst/>
              <a:gdLst/>
              <a:ahLst/>
              <a:cxnLst/>
              <a:rect l="l" t="t" r="r" b="b"/>
              <a:pathLst>
                <a:path w="58068" h="305942" extrusionOk="0">
                  <a:moveTo>
                    <a:pt x="58068" y="305943"/>
                  </a:moveTo>
                  <a:lnTo>
                    <a:pt x="0" y="272320"/>
                  </a:lnTo>
                  <a:lnTo>
                    <a:pt x="0" y="0"/>
                  </a:lnTo>
                  <a:lnTo>
                    <a:pt x="58068" y="33623"/>
                  </a:lnTo>
                  <a:lnTo>
                    <a:pt x="58068" y="305943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4384;p48"/>
            <p:cNvSpPr/>
            <p:nvPr/>
          </p:nvSpPr>
          <p:spPr>
            <a:xfrm>
              <a:off x="4677849" y="1415738"/>
              <a:ext cx="58067" cy="423862"/>
            </a:xfrm>
            <a:custGeom>
              <a:avLst/>
              <a:gdLst/>
              <a:ahLst/>
              <a:cxnLst/>
              <a:rect l="l" t="t" r="r" b="b"/>
              <a:pathLst>
                <a:path w="58067" h="423862" extrusionOk="0">
                  <a:moveTo>
                    <a:pt x="58068" y="423863"/>
                  </a:moveTo>
                  <a:lnTo>
                    <a:pt x="0" y="390335"/>
                  </a:lnTo>
                  <a:lnTo>
                    <a:pt x="0" y="0"/>
                  </a:lnTo>
                  <a:lnTo>
                    <a:pt x="58068" y="33528"/>
                  </a:lnTo>
                  <a:lnTo>
                    <a:pt x="58068" y="423863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4385;p48"/>
            <p:cNvSpPr/>
            <p:nvPr/>
          </p:nvSpPr>
          <p:spPr>
            <a:xfrm>
              <a:off x="4838368" y="1414214"/>
              <a:ext cx="58068" cy="518255"/>
            </a:xfrm>
            <a:custGeom>
              <a:avLst/>
              <a:gdLst/>
              <a:ahLst/>
              <a:cxnLst/>
              <a:rect l="l" t="t" r="r" b="b"/>
              <a:pathLst>
                <a:path w="58068" h="518255" extrusionOk="0">
                  <a:moveTo>
                    <a:pt x="58068" y="518255"/>
                  </a:moveTo>
                  <a:lnTo>
                    <a:pt x="0" y="484727"/>
                  </a:lnTo>
                  <a:lnTo>
                    <a:pt x="0" y="0"/>
                  </a:lnTo>
                  <a:lnTo>
                    <a:pt x="58068" y="33528"/>
                  </a:lnTo>
                  <a:lnTo>
                    <a:pt x="58068" y="518255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Google Shape;4386;p48"/>
            <p:cNvSpPr/>
            <p:nvPr/>
          </p:nvSpPr>
          <p:spPr>
            <a:xfrm>
              <a:off x="5343399" y="3731361"/>
              <a:ext cx="99124" cy="151542"/>
            </a:xfrm>
            <a:custGeom>
              <a:avLst/>
              <a:gdLst/>
              <a:ahLst/>
              <a:cxnLst/>
              <a:rect l="l" t="t" r="r" b="b"/>
              <a:pathLst>
                <a:path w="99124" h="151542" extrusionOk="0">
                  <a:moveTo>
                    <a:pt x="16347" y="151543"/>
                  </a:moveTo>
                  <a:lnTo>
                    <a:pt x="99124" y="104204"/>
                  </a:lnTo>
                  <a:lnTo>
                    <a:pt x="0" y="0"/>
                  </a:lnTo>
                  <a:lnTo>
                    <a:pt x="16347" y="151543"/>
                  </a:lnTo>
                  <a:close/>
                </a:path>
              </a:pathLst>
            </a:custGeom>
            <a:solidFill>
              <a:srgbClr val="9EA2B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4387;p48"/>
            <p:cNvSpPr/>
            <p:nvPr/>
          </p:nvSpPr>
          <p:spPr>
            <a:xfrm>
              <a:off x="4678419" y="3350075"/>
              <a:ext cx="69282" cy="136588"/>
            </a:xfrm>
            <a:custGeom>
              <a:avLst/>
              <a:gdLst/>
              <a:ahLst/>
              <a:cxnLst/>
              <a:rect l="l" t="t" r="r" b="b"/>
              <a:pathLst>
                <a:path w="69282" h="136588" extrusionOk="0">
                  <a:moveTo>
                    <a:pt x="0" y="136588"/>
                  </a:moveTo>
                  <a:lnTo>
                    <a:pt x="69283" y="98298"/>
                  </a:lnTo>
                  <a:lnTo>
                    <a:pt x="42672" y="0"/>
                  </a:lnTo>
                  <a:lnTo>
                    <a:pt x="0" y="136588"/>
                  </a:lnTo>
                  <a:close/>
                </a:path>
              </a:pathLst>
            </a:custGeom>
            <a:solidFill>
              <a:srgbClr val="9EA2B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6" name="Google Shape;4388;p48"/>
            <p:cNvGrpSpPr/>
            <p:nvPr/>
          </p:nvGrpSpPr>
          <p:grpSpPr>
            <a:xfrm>
              <a:off x="3103642" y="4105408"/>
              <a:ext cx="746807" cy="516445"/>
              <a:chOff x="4884742" y="4921758"/>
              <a:chExt cx="746807" cy="516445"/>
            </a:xfrm>
          </p:grpSpPr>
          <p:sp>
            <p:nvSpPr>
              <p:cNvPr id="198" name="Google Shape;4389;p48"/>
              <p:cNvSpPr/>
              <p:nvPr/>
            </p:nvSpPr>
            <p:spPr>
              <a:xfrm>
                <a:off x="4884742" y="5053584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9" name="Google Shape;4390;p48"/>
              <p:cNvSpPr/>
              <p:nvPr/>
            </p:nvSpPr>
            <p:spPr>
              <a:xfrm>
                <a:off x="4966950" y="5004149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0" name="Google Shape;4391;p48"/>
              <p:cNvSpPr/>
              <p:nvPr/>
            </p:nvSpPr>
            <p:spPr>
              <a:xfrm>
                <a:off x="4967045" y="5111781"/>
                <a:ext cx="65671" cy="87534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534" extrusionOk="0">
                    <a:moveTo>
                      <a:pt x="0" y="87534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534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1" name="Google Shape;4392;p48"/>
              <p:cNvSpPr/>
              <p:nvPr/>
            </p:nvSpPr>
            <p:spPr>
              <a:xfrm>
                <a:off x="5581465" y="5114067"/>
                <a:ext cx="50084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50084" h="118109" extrusionOk="0">
                    <a:moveTo>
                      <a:pt x="50085" y="0"/>
                    </a:moveTo>
                    <a:lnTo>
                      <a:pt x="50085" y="82391"/>
                    </a:lnTo>
                    <a:lnTo>
                      <a:pt x="16442" y="118110"/>
                    </a:lnTo>
                    <a:lnTo>
                      <a:pt x="0" y="23717"/>
                    </a:lnTo>
                    <a:lnTo>
                      <a:pt x="50085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2" name="Google Shape;4393;p48"/>
              <p:cNvSpPr/>
              <p:nvPr/>
            </p:nvSpPr>
            <p:spPr>
              <a:xfrm>
                <a:off x="4966950" y="4921758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3" name="Google Shape;4394;p48"/>
              <p:cNvSpPr/>
              <p:nvPr/>
            </p:nvSpPr>
            <p:spPr>
              <a:xfrm>
                <a:off x="5061432" y="4974074"/>
                <a:ext cx="475691" cy="275248"/>
              </a:xfrm>
              <a:custGeom>
                <a:avLst/>
                <a:gdLst/>
                <a:ahLst/>
                <a:cxnLst/>
                <a:rect l="l" t="t" r="r" b="b"/>
                <a:pathLst>
                  <a:path w="475691" h="275248" extrusionOk="0">
                    <a:moveTo>
                      <a:pt x="475270" y="145899"/>
                    </a:moveTo>
                    <a:cubicBezTo>
                      <a:pt x="471849" y="178284"/>
                      <a:pt x="448849" y="210193"/>
                      <a:pt x="405987" y="234958"/>
                    </a:cubicBezTo>
                    <a:cubicBezTo>
                      <a:pt x="313135" y="288679"/>
                      <a:pt x="162500" y="288679"/>
                      <a:pt x="69553" y="234958"/>
                    </a:cubicBezTo>
                    <a:cubicBezTo>
                      <a:pt x="26786" y="210193"/>
                      <a:pt x="3692" y="178284"/>
                      <a:pt x="461" y="145899"/>
                    </a:cubicBezTo>
                    <a:cubicBezTo>
                      <a:pt x="-3626" y="107799"/>
                      <a:pt x="19468" y="69699"/>
                      <a:pt x="69553" y="40362"/>
                    </a:cubicBezTo>
                    <a:cubicBezTo>
                      <a:pt x="162500" y="-13454"/>
                      <a:pt x="313135" y="-13454"/>
                      <a:pt x="405987" y="40362"/>
                    </a:cubicBezTo>
                    <a:cubicBezTo>
                      <a:pt x="456072" y="69318"/>
                      <a:pt x="479167" y="107990"/>
                      <a:pt x="475270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4" name="Google Shape;4395;p48"/>
              <p:cNvSpPr/>
              <p:nvPr/>
            </p:nvSpPr>
            <p:spPr>
              <a:xfrm>
                <a:off x="5061893" y="4990552"/>
                <a:ext cx="474809" cy="258770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770" extrusionOk="0">
                    <a:moveTo>
                      <a:pt x="474809" y="129421"/>
                    </a:moveTo>
                    <a:cubicBezTo>
                      <a:pt x="471388" y="161806"/>
                      <a:pt x="448389" y="193715"/>
                      <a:pt x="405527" y="218480"/>
                    </a:cubicBezTo>
                    <a:cubicBezTo>
                      <a:pt x="312675" y="272201"/>
                      <a:pt x="162040" y="272201"/>
                      <a:pt x="69092" y="218480"/>
                    </a:cubicBezTo>
                    <a:cubicBezTo>
                      <a:pt x="26325" y="193715"/>
                      <a:pt x="3231" y="161806"/>
                      <a:pt x="0" y="129421"/>
                    </a:cubicBezTo>
                    <a:cubicBezTo>
                      <a:pt x="3231" y="97036"/>
                      <a:pt x="26325" y="65127"/>
                      <a:pt x="69092" y="40362"/>
                    </a:cubicBezTo>
                    <a:cubicBezTo>
                      <a:pt x="162040" y="-13454"/>
                      <a:pt x="312675" y="-13454"/>
                      <a:pt x="405527" y="40362"/>
                    </a:cubicBezTo>
                    <a:cubicBezTo>
                      <a:pt x="448389" y="65127"/>
                      <a:pt x="471388" y="97036"/>
                      <a:pt x="474809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5" name="Google Shape;4396;p48"/>
              <p:cNvSpPr/>
              <p:nvPr/>
            </p:nvSpPr>
            <p:spPr>
              <a:xfrm>
                <a:off x="5183826" y="5052822"/>
                <a:ext cx="221040" cy="139064"/>
              </a:xfrm>
              <a:custGeom>
                <a:avLst/>
                <a:gdLst/>
                <a:ahLst/>
                <a:cxnLst/>
                <a:rect l="l" t="t" r="r" b="b"/>
                <a:pathLst>
                  <a:path w="221040" h="139064" extrusionOk="0">
                    <a:moveTo>
                      <a:pt x="111955" y="22098"/>
                    </a:moveTo>
                    <a:cubicBezTo>
                      <a:pt x="109027" y="22098"/>
                      <a:pt x="106100" y="22355"/>
                      <a:pt x="103211" y="22860"/>
                    </a:cubicBezTo>
                    <a:cubicBezTo>
                      <a:pt x="99315" y="23336"/>
                      <a:pt x="94943" y="24193"/>
                      <a:pt x="90096" y="25146"/>
                    </a:cubicBezTo>
                    <a:cubicBezTo>
                      <a:pt x="85249" y="26098"/>
                      <a:pt x="80117" y="27527"/>
                      <a:pt x="74890" y="29051"/>
                    </a:cubicBezTo>
                    <a:cubicBezTo>
                      <a:pt x="69796" y="30623"/>
                      <a:pt x="64816" y="32537"/>
                      <a:pt x="59969" y="34766"/>
                    </a:cubicBezTo>
                    <a:lnTo>
                      <a:pt x="97984" y="56864"/>
                    </a:lnTo>
                    <a:lnTo>
                      <a:pt x="104922" y="54483"/>
                    </a:lnTo>
                    <a:cubicBezTo>
                      <a:pt x="114426" y="51244"/>
                      <a:pt x="123929" y="48482"/>
                      <a:pt x="132388" y="46196"/>
                    </a:cubicBezTo>
                    <a:cubicBezTo>
                      <a:pt x="140466" y="44005"/>
                      <a:pt x="148744" y="42634"/>
                      <a:pt x="157098" y="42100"/>
                    </a:cubicBezTo>
                    <a:cubicBezTo>
                      <a:pt x="164739" y="41643"/>
                      <a:pt x="172399" y="42148"/>
                      <a:pt x="179907" y="43624"/>
                    </a:cubicBezTo>
                    <a:cubicBezTo>
                      <a:pt x="187548" y="45291"/>
                      <a:pt x="194856" y="48187"/>
                      <a:pt x="201575" y="52197"/>
                    </a:cubicBezTo>
                    <a:cubicBezTo>
                      <a:pt x="208237" y="55512"/>
                      <a:pt x="213940" y="60503"/>
                      <a:pt x="218112" y="66675"/>
                    </a:cubicBezTo>
                    <a:cubicBezTo>
                      <a:pt x="220868" y="71142"/>
                      <a:pt x="221723" y="76524"/>
                      <a:pt x="220488" y="81629"/>
                    </a:cubicBezTo>
                    <a:cubicBezTo>
                      <a:pt x="218872" y="87258"/>
                      <a:pt x="215793" y="92354"/>
                      <a:pt x="211554" y="96393"/>
                    </a:cubicBezTo>
                    <a:cubicBezTo>
                      <a:pt x="206280" y="101660"/>
                      <a:pt x="200416" y="106299"/>
                      <a:pt x="194067" y="110204"/>
                    </a:cubicBezTo>
                    <a:lnTo>
                      <a:pt x="218397" y="124206"/>
                    </a:lnTo>
                    <a:lnTo>
                      <a:pt x="205187" y="131921"/>
                    </a:lnTo>
                    <a:lnTo>
                      <a:pt x="180667" y="117729"/>
                    </a:lnTo>
                    <a:cubicBezTo>
                      <a:pt x="168968" y="123472"/>
                      <a:pt x="156746" y="128101"/>
                      <a:pt x="144172" y="131540"/>
                    </a:cubicBezTo>
                    <a:cubicBezTo>
                      <a:pt x="131010" y="135179"/>
                      <a:pt x="117562" y="137703"/>
                      <a:pt x="103971" y="139065"/>
                    </a:cubicBezTo>
                    <a:lnTo>
                      <a:pt x="91141" y="116014"/>
                    </a:lnTo>
                    <a:cubicBezTo>
                      <a:pt x="93517" y="116014"/>
                      <a:pt x="97129" y="116014"/>
                      <a:pt x="101881" y="115252"/>
                    </a:cubicBezTo>
                    <a:cubicBezTo>
                      <a:pt x="106632" y="114490"/>
                      <a:pt x="112050" y="113729"/>
                      <a:pt x="117942" y="112490"/>
                    </a:cubicBezTo>
                    <a:cubicBezTo>
                      <a:pt x="123834" y="111252"/>
                      <a:pt x="130012" y="109633"/>
                      <a:pt x="136949" y="107728"/>
                    </a:cubicBezTo>
                    <a:cubicBezTo>
                      <a:pt x="143450" y="105842"/>
                      <a:pt x="149799" y="103489"/>
                      <a:pt x="155957" y="100679"/>
                    </a:cubicBezTo>
                    <a:lnTo>
                      <a:pt x="117942" y="78772"/>
                    </a:lnTo>
                    <a:lnTo>
                      <a:pt x="112905" y="80486"/>
                    </a:lnTo>
                    <a:lnTo>
                      <a:pt x="107773" y="82010"/>
                    </a:lnTo>
                    <a:cubicBezTo>
                      <a:pt x="99143" y="84982"/>
                      <a:pt x="90352" y="87458"/>
                      <a:pt x="81447" y="89440"/>
                    </a:cubicBezTo>
                    <a:cubicBezTo>
                      <a:pt x="74091" y="91192"/>
                      <a:pt x="66574" y="92212"/>
                      <a:pt x="59018" y="92488"/>
                    </a:cubicBezTo>
                    <a:cubicBezTo>
                      <a:pt x="52375" y="92745"/>
                      <a:pt x="45723" y="92097"/>
                      <a:pt x="39251" y="90583"/>
                    </a:cubicBezTo>
                    <a:cubicBezTo>
                      <a:pt x="32845" y="89049"/>
                      <a:pt x="26696" y="86573"/>
                      <a:pt x="21003" y="83248"/>
                    </a:cubicBezTo>
                    <a:cubicBezTo>
                      <a:pt x="14712" y="79953"/>
                      <a:pt x="9257" y="75257"/>
                      <a:pt x="5037" y="69532"/>
                    </a:cubicBezTo>
                    <a:cubicBezTo>
                      <a:pt x="1977" y="65246"/>
                      <a:pt x="466" y="60036"/>
                      <a:pt x="760" y="54769"/>
                    </a:cubicBezTo>
                    <a:cubicBezTo>
                      <a:pt x="1350" y="49311"/>
                      <a:pt x="3535" y="44139"/>
                      <a:pt x="7033" y="39910"/>
                    </a:cubicBezTo>
                    <a:cubicBezTo>
                      <a:pt x="11443" y="34442"/>
                      <a:pt x="16670" y="29689"/>
                      <a:pt x="22524" y="25813"/>
                    </a:cubicBezTo>
                    <a:lnTo>
                      <a:pt x="0" y="12763"/>
                    </a:lnTo>
                    <a:lnTo>
                      <a:pt x="13210" y="5143"/>
                    </a:lnTo>
                    <a:lnTo>
                      <a:pt x="35544" y="18002"/>
                    </a:lnTo>
                    <a:cubicBezTo>
                      <a:pt x="45998" y="12811"/>
                      <a:pt x="56994" y="8782"/>
                      <a:pt x="68332" y="6001"/>
                    </a:cubicBezTo>
                    <a:cubicBezTo>
                      <a:pt x="79109" y="3257"/>
                      <a:pt x="90067" y="1248"/>
                      <a:pt x="101120" y="0"/>
                    </a:cubicBezTo>
                    <a:close/>
                    <a:moveTo>
                      <a:pt x="46949" y="62103"/>
                    </a:moveTo>
                    <a:cubicBezTo>
                      <a:pt x="52005" y="64941"/>
                      <a:pt x="57811" y="66170"/>
                      <a:pt x="63580" y="65627"/>
                    </a:cubicBezTo>
                    <a:cubicBezTo>
                      <a:pt x="71316" y="64770"/>
                      <a:pt x="78938" y="63036"/>
                      <a:pt x="86294" y="60484"/>
                    </a:cubicBezTo>
                    <a:lnTo>
                      <a:pt x="50560" y="39814"/>
                    </a:lnTo>
                    <a:cubicBezTo>
                      <a:pt x="37445" y="48320"/>
                      <a:pt x="36238" y="55750"/>
                      <a:pt x="46949" y="62103"/>
                    </a:cubicBezTo>
                    <a:close/>
                    <a:moveTo>
                      <a:pt x="172399" y="72580"/>
                    </a:moveTo>
                    <a:cubicBezTo>
                      <a:pt x="166953" y="69580"/>
                      <a:pt x="160680" y="68437"/>
                      <a:pt x="154532" y="69342"/>
                    </a:cubicBezTo>
                    <a:cubicBezTo>
                      <a:pt x="146083" y="70418"/>
                      <a:pt x="137748" y="72266"/>
                      <a:pt x="129632" y="74866"/>
                    </a:cubicBezTo>
                    <a:lnTo>
                      <a:pt x="165176" y="95440"/>
                    </a:lnTo>
                    <a:cubicBezTo>
                      <a:pt x="180287" y="86296"/>
                      <a:pt x="182758" y="78676"/>
                      <a:pt x="172399" y="7277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6" name="Google Shape;4397;p48"/>
              <p:cNvSpPr/>
              <p:nvPr/>
            </p:nvSpPr>
            <p:spPr>
              <a:xfrm>
                <a:off x="5275158" y="5155977"/>
                <a:ext cx="14635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635" h="19050" extrusionOk="0">
                    <a:moveTo>
                      <a:pt x="0" y="12859"/>
                    </a:moveTo>
                    <a:cubicBezTo>
                      <a:pt x="0" y="12002"/>
                      <a:pt x="0" y="0"/>
                      <a:pt x="0" y="0"/>
                    </a:cubicBezTo>
                    <a:lnTo>
                      <a:pt x="14636" y="9525"/>
                    </a:lnTo>
                    <a:lnTo>
                      <a:pt x="8268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" name="Google Shape;4398;p48"/>
              <p:cNvSpPr/>
              <p:nvPr/>
            </p:nvSpPr>
            <p:spPr>
              <a:xfrm>
                <a:off x="5370766" y="5164169"/>
                <a:ext cx="31647" cy="14763"/>
              </a:xfrm>
              <a:custGeom>
                <a:avLst/>
                <a:gdLst/>
                <a:ahLst/>
                <a:cxnLst/>
                <a:rect l="l" t="t" r="r" b="b"/>
                <a:pathLst>
                  <a:path w="31647" h="14763" extrusionOk="0">
                    <a:moveTo>
                      <a:pt x="31648" y="12859"/>
                    </a:moveTo>
                    <a:lnTo>
                      <a:pt x="31648" y="0"/>
                    </a:lnTo>
                    <a:lnTo>
                      <a:pt x="0" y="2381"/>
                    </a:lnTo>
                    <a:lnTo>
                      <a:pt x="18152" y="14764"/>
                    </a:lnTo>
                    <a:lnTo>
                      <a:pt x="31648" y="1285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8" name="Google Shape;4399;p48"/>
              <p:cNvSpPr/>
              <p:nvPr/>
            </p:nvSpPr>
            <p:spPr>
              <a:xfrm>
                <a:off x="5381410" y="5116639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2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9" name="Google Shape;4400;p48"/>
              <p:cNvSpPr/>
              <p:nvPr/>
            </p:nvSpPr>
            <p:spPr>
              <a:xfrm>
                <a:off x="5307090" y="5121401"/>
                <a:ext cx="35639" cy="24669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669" extrusionOk="0">
                    <a:moveTo>
                      <a:pt x="0" y="7525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8" y="24670"/>
                    </a:lnTo>
                    <a:cubicBezTo>
                      <a:pt x="33928" y="24670"/>
                      <a:pt x="13210" y="15907"/>
                      <a:pt x="12545" y="1514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0" name="Google Shape;4401;p48"/>
              <p:cNvSpPr/>
              <p:nvPr/>
            </p:nvSpPr>
            <p:spPr>
              <a:xfrm>
                <a:off x="5234481" y="5079968"/>
                <a:ext cx="44382" cy="29241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241" extrusionOk="0">
                    <a:moveTo>
                      <a:pt x="0" y="8287"/>
                    </a:moveTo>
                    <a:lnTo>
                      <a:pt x="36780" y="29242"/>
                    </a:lnTo>
                    <a:lnTo>
                      <a:pt x="44383" y="23717"/>
                    </a:lnTo>
                    <a:cubicBezTo>
                      <a:pt x="44383" y="23717"/>
                      <a:pt x="39726" y="18479"/>
                      <a:pt x="39346" y="17907"/>
                    </a:cubicBezTo>
                    <a:cubicBezTo>
                      <a:pt x="36029" y="14192"/>
                      <a:pt x="32189" y="10982"/>
                      <a:pt x="27941" y="8382"/>
                    </a:cubicBezTo>
                    <a:cubicBezTo>
                      <a:pt x="25185" y="7906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1" name="Google Shape;4402;p48"/>
              <p:cNvSpPr/>
              <p:nvPr/>
            </p:nvSpPr>
            <p:spPr>
              <a:xfrm>
                <a:off x="5275158" y="5056536"/>
                <a:ext cx="20623" cy="18383"/>
              </a:xfrm>
              <a:custGeom>
                <a:avLst/>
                <a:gdLst/>
                <a:ahLst/>
                <a:cxnLst/>
                <a:rect l="l" t="t" r="r" b="b"/>
                <a:pathLst>
                  <a:path w="20623" h="18383" extrusionOk="0">
                    <a:moveTo>
                      <a:pt x="20623" y="18383"/>
                    </a:moveTo>
                    <a:lnTo>
                      <a:pt x="20623" y="5525"/>
                    </a:lnTo>
                    <a:lnTo>
                      <a:pt x="3706" y="0"/>
                    </a:lnTo>
                    <a:lnTo>
                      <a:pt x="0" y="10096"/>
                    </a:lnTo>
                    <a:lnTo>
                      <a:pt x="950" y="14764"/>
                    </a:lnTo>
                    <a:lnTo>
                      <a:pt x="20623" y="18383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2" name="Google Shape;4403;p48"/>
              <p:cNvSpPr/>
              <p:nvPr/>
            </p:nvSpPr>
            <p:spPr>
              <a:xfrm>
                <a:off x="5183351" y="5052726"/>
                <a:ext cx="19577" cy="14573"/>
              </a:xfrm>
              <a:custGeom>
                <a:avLst/>
                <a:gdLst/>
                <a:ahLst/>
                <a:cxnLst/>
                <a:rect l="l" t="t" r="r" b="b"/>
                <a:pathLst>
                  <a:path w="19577" h="14573" extrusionOk="0">
                    <a:moveTo>
                      <a:pt x="0" y="12859"/>
                    </a:moveTo>
                    <a:lnTo>
                      <a:pt x="0" y="0"/>
                    </a:lnTo>
                    <a:lnTo>
                      <a:pt x="19578" y="2096"/>
                    </a:lnTo>
                    <a:lnTo>
                      <a:pt x="13305" y="14573"/>
                    </a:lnTo>
                    <a:lnTo>
                      <a:pt x="0" y="1285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3" name="Google Shape;4404;p48"/>
              <p:cNvSpPr/>
              <p:nvPr/>
            </p:nvSpPr>
            <p:spPr>
              <a:xfrm>
                <a:off x="5184016" y="5095875"/>
                <a:ext cx="22524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524" h="22764" extrusionOk="0">
                    <a:moveTo>
                      <a:pt x="0" y="13526"/>
                    </a:moveTo>
                    <a:lnTo>
                      <a:pt x="0" y="0"/>
                    </a:lnTo>
                    <a:lnTo>
                      <a:pt x="22524" y="0"/>
                    </a:lnTo>
                    <a:lnTo>
                      <a:pt x="17012" y="12097"/>
                    </a:lnTo>
                    <a:lnTo>
                      <a:pt x="7508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4" name="Google Shape;4405;p48"/>
              <p:cNvSpPr/>
              <p:nvPr/>
            </p:nvSpPr>
            <p:spPr>
              <a:xfrm>
                <a:off x="5183826" y="5039963"/>
                <a:ext cx="221034" cy="138969"/>
              </a:xfrm>
              <a:custGeom>
                <a:avLst/>
                <a:gdLst/>
                <a:ahLst/>
                <a:cxnLst/>
                <a:rect l="l" t="t" r="r" b="b"/>
                <a:pathLst>
                  <a:path w="221034" h="138969" extrusionOk="0">
                    <a:moveTo>
                      <a:pt x="111955" y="22098"/>
                    </a:moveTo>
                    <a:cubicBezTo>
                      <a:pt x="109027" y="22050"/>
                      <a:pt x="106100" y="22279"/>
                      <a:pt x="103211" y="22765"/>
                    </a:cubicBezTo>
                    <a:cubicBezTo>
                      <a:pt x="99315" y="23336"/>
                      <a:pt x="94943" y="24098"/>
                      <a:pt x="90096" y="25146"/>
                    </a:cubicBezTo>
                    <a:cubicBezTo>
                      <a:pt x="85249" y="26194"/>
                      <a:pt x="80117" y="27432"/>
                      <a:pt x="74890" y="29051"/>
                    </a:cubicBezTo>
                    <a:cubicBezTo>
                      <a:pt x="69786" y="30547"/>
                      <a:pt x="64797" y="32433"/>
                      <a:pt x="59969" y="34671"/>
                    </a:cubicBezTo>
                    <a:lnTo>
                      <a:pt x="97984" y="56864"/>
                    </a:lnTo>
                    <a:lnTo>
                      <a:pt x="104922" y="54388"/>
                    </a:lnTo>
                    <a:cubicBezTo>
                      <a:pt x="114426" y="51149"/>
                      <a:pt x="123929" y="48387"/>
                      <a:pt x="132388" y="46196"/>
                    </a:cubicBezTo>
                    <a:cubicBezTo>
                      <a:pt x="140466" y="44005"/>
                      <a:pt x="148744" y="42634"/>
                      <a:pt x="157098" y="42100"/>
                    </a:cubicBezTo>
                    <a:cubicBezTo>
                      <a:pt x="164739" y="41596"/>
                      <a:pt x="172408" y="42100"/>
                      <a:pt x="179907" y="43624"/>
                    </a:cubicBezTo>
                    <a:cubicBezTo>
                      <a:pt x="187548" y="45215"/>
                      <a:pt x="194875" y="48082"/>
                      <a:pt x="201575" y="52102"/>
                    </a:cubicBezTo>
                    <a:cubicBezTo>
                      <a:pt x="208218" y="55454"/>
                      <a:pt x="213911" y="60427"/>
                      <a:pt x="218112" y="66580"/>
                    </a:cubicBezTo>
                    <a:cubicBezTo>
                      <a:pt x="220858" y="71047"/>
                      <a:pt x="221714" y="76428"/>
                      <a:pt x="220488" y="81534"/>
                    </a:cubicBezTo>
                    <a:cubicBezTo>
                      <a:pt x="218901" y="87173"/>
                      <a:pt x="215812" y="92278"/>
                      <a:pt x="211554" y="96298"/>
                    </a:cubicBezTo>
                    <a:cubicBezTo>
                      <a:pt x="206280" y="101565"/>
                      <a:pt x="200416" y="106204"/>
                      <a:pt x="194067" y="110109"/>
                    </a:cubicBezTo>
                    <a:lnTo>
                      <a:pt x="218397" y="124206"/>
                    </a:lnTo>
                    <a:lnTo>
                      <a:pt x="205187" y="131826"/>
                    </a:lnTo>
                    <a:lnTo>
                      <a:pt x="180667" y="117634"/>
                    </a:lnTo>
                    <a:cubicBezTo>
                      <a:pt x="168977" y="123425"/>
                      <a:pt x="156755" y="128045"/>
                      <a:pt x="144172" y="131445"/>
                    </a:cubicBezTo>
                    <a:cubicBezTo>
                      <a:pt x="131019" y="135131"/>
                      <a:pt x="117562" y="137655"/>
                      <a:pt x="103971" y="138970"/>
                    </a:cubicBezTo>
                    <a:lnTo>
                      <a:pt x="91141" y="116014"/>
                    </a:lnTo>
                    <a:cubicBezTo>
                      <a:pt x="94734" y="115929"/>
                      <a:pt x="98317" y="115633"/>
                      <a:pt x="101881" y="115157"/>
                    </a:cubicBezTo>
                    <a:cubicBezTo>
                      <a:pt x="107279" y="114519"/>
                      <a:pt x="112639" y="113595"/>
                      <a:pt x="117942" y="112395"/>
                    </a:cubicBezTo>
                    <a:cubicBezTo>
                      <a:pt x="123834" y="111157"/>
                      <a:pt x="130012" y="109538"/>
                      <a:pt x="136949" y="107632"/>
                    </a:cubicBezTo>
                    <a:cubicBezTo>
                      <a:pt x="143441" y="105775"/>
                      <a:pt x="149799" y="103451"/>
                      <a:pt x="155957" y="100679"/>
                    </a:cubicBezTo>
                    <a:lnTo>
                      <a:pt x="117942" y="78677"/>
                    </a:lnTo>
                    <a:lnTo>
                      <a:pt x="112905" y="80391"/>
                    </a:lnTo>
                    <a:lnTo>
                      <a:pt x="107773" y="82010"/>
                    </a:lnTo>
                    <a:cubicBezTo>
                      <a:pt x="98269" y="85154"/>
                      <a:pt x="89431" y="87630"/>
                      <a:pt x="81447" y="89440"/>
                    </a:cubicBezTo>
                    <a:cubicBezTo>
                      <a:pt x="74082" y="91164"/>
                      <a:pt x="66574" y="92154"/>
                      <a:pt x="59018" y="92392"/>
                    </a:cubicBezTo>
                    <a:cubicBezTo>
                      <a:pt x="52375" y="92631"/>
                      <a:pt x="45732" y="92021"/>
                      <a:pt x="39251" y="90583"/>
                    </a:cubicBezTo>
                    <a:cubicBezTo>
                      <a:pt x="32826" y="89049"/>
                      <a:pt x="26668" y="86544"/>
                      <a:pt x="21003" y="83153"/>
                    </a:cubicBezTo>
                    <a:cubicBezTo>
                      <a:pt x="14712" y="79848"/>
                      <a:pt x="9257" y="75162"/>
                      <a:pt x="5037" y="69437"/>
                    </a:cubicBezTo>
                    <a:cubicBezTo>
                      <a:pt x="1958" y="65151"/>
                      <a:pt x="447" y="59941"/>
                      <a:pt x="760" y="54673"/>
                    </a:cubicBezTo>
                    <a:cubicBezTo>
                      <a:pt x="1350" y="49216"/>
                      <a:pt x="3535" y="44044"/>
                      <a:pt x="7033" y="39814"/>
                    </a:cubicBezTo>
                    <a:cubicBezTo>
                      <a:pt x="11424" y="34357"/>
                      <a:pt x="16651" y="29623"/>
                      <a:pt x="22524" y="25813"/>
                    </a:cubicBezTo>
                    <a:lnTo>
                      <a:pt x="0" y="12763"/>
                    </a:lnTo>
                    <a:lnTo>
                      <a:pt x="13210" y="5048"/>
                    </a:lnTo>
                    <a:lnTo>
                      <a:pt x="35544" y="18002"/>
                    </a:lnTo>
                    <a:cubicBezTo>
                      <a:pt x="45998" y="12782"/>
                      <a:pt x="56994" y="8725"/>
                      <a:pt x="68332" y="5905"/>
                    </a:cubicBezTo>
                    <a:cubicBezTo>
                      <a:pt x="79100" y="3143"/>
                      <a:pt x="90067" y="1171"/>
                      <a:pt x="101120" y="0"/>
                    </a:cubicBezTo>
                    <a:close/>
                    <a:moveTo>
                      <a:pt x="46949" y="62198"/>
                    </a:moveTo>
                    <a:cubicBezTo>
                      <a:pt x="51995" y="65075"/>
                      <a:pt x="57802" y="66332"/>
                      <a:pt x="63580" y="65818"/>
                    </a:cubicBezTo>
                    <a:cubicBezTo>
                      <a:pt x="71307" y="64865"/>
                      <a:pt x="78910" y="63141"/>
                      <a:pt x="86294" y="60674"/>
                    </a:cubicBezTo>
                    <a:lnTo>
                      <a:pt x="50560" y="39910"/>
                    </a:lnTo>
                    <a:cubicBezTo>
                      <a:pt x="37445" y="48606"/>
                      <a:pt x="36238" y="56036"/>
                      <a:pt x="46949" y="62198"/>
                    </a:cubicBezTo>
                    <a:close/>
                    <a:moveTo>
                      <a:pt x="172399" y="72676"/>
                    </a:moveTo>
                    <a:cubicBezTo>
                      <a:pt x="166953" y="69675"/>
                      <a:pt x="160680" y="68532"/>
                      <a:pt x="154532" y="69437"/>
                    </a:cubicBezTo>
                    <a:cubicBezTo>
                      <a:pt x="146092" y="70561"/>
                      <a:pt x="137757" y="72409"/>
                      <a:pt x="129632" y="74962"/>
                    </a:cubicBezTo>
                    <a:lnTo>
                      <a:pt x="165176" y="95536"/>
                    </a:lnTo>
                    <a:cubicBezTo>
                      <a:pt x="180287" y="86296"/>
                      <a:pt x="182758" y="78677"/>
                      <a:pt x="172399" y="7267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7" name="Google Shape;4406;p48"/>
            <p:cNvGrpSpPr/>
            <p:nvPr/>
          </p:nvGrpSpPr>
          <p:grpSpPr>
            <a:xfrm>
              <a:off x="3213031" y="4002823"/>
              <a:ext cx="664504" cy="467011"/>
              <a:chOff x="4994131" y="4819173"/>
              <a:chExt cx="664504" cy="467011"/>
            </a:xfrm>
          </p:grpSpPr>
          <p:sp>
            <p:nvSpPr>
              <p:cNvPr id="182" name="Google Shape;4407;p48"/>
              <p:cNvSpPr/>
              <p:nvPr/>
            </p:nvSpPr>
            <p:spPr>
              <a:xfrm>
                <a:off x="4994131" y="4901565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" name="Google Shape;4408;p48"/>
              <p:cNvSpPr/>
              <p:nvPr/>
            </p:nvSpPr>
            <p:spPr>
              <a:xfrm>
                <a:off x="4994226" y="5009197"/>
                <a:ext cx="65576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65576" h="87630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576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" name="Google Shape;4409;p48"/>
              <p:cNvSpPr/>
              <p:nvPr/>
            </p:nvSpPr>
            <p:spPr>
              <a:xfrm>
                <a:off x="5608645" y="5011483"/>
                <a:ext cx="49989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49989" h="118109" extrusionOk="0">
                    <a:moveTo>
                      <a:pt x="49990" y="0"/>
                    </a:moveTo>
                    <a:lnTo>
                      <a:pt x="49990" y="82391"/>
                    </a:lnTo>
                    <a:lnTo>
                      <a:pt x="16442" y="118110"/>
                    </a:lnTo>
                    <a:lnTo>
                      <a:pt x="0" y="23813"/>
                    </a:lnTo>
                    <a:lnTo>
                      <a:pt x="49990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5" name="Google Shape;4410;p48"/>
              <p:cNvSpPr/>
              <p:nvPr/>
            </p:nvSpPr>
            <p:spPr>
              <a:xfrm>
                <a:off x="4994131" y="4819173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" name="Google Shape;4411;p48"/>
              <p:cNvSpPr/>
              <p:nvPr/>
            </p:nvSpPr>
            <p:spPr>
              <a:xfrm>
                <a:off x="5088612" y="4871585"/>
                <a:ext cx="475616" cy="275248"/>
              </a:xfrm>
              <a:custGeom>
                <a:avLst/>
                <a:gdLst/>
                <a:ahLst/>
                <a:cxnLst/>
                <a:rect l="l" t="t" r="r" b="b"/>
                <a:pathLst>
                  <a:path w="475616" h="275248" extrusionOk="0">
                    <a:moveTo>
                      <a:pt x="475175" y="145899"/>
                    </a:moveTo>
                    <a:cubicBezTo>
                      <a:pt x="471849" y="178284"/>
                      <a:pt x="448849" y="210193"/>
                      <a:pt x="405987" y="234958"/>
                    </a:cubicBezTo>
                    <a:cubicBezTo>
                      <a:pt x="313040" y="288679"/>
                      <a:pt x="162500" y="288679"/>
                      <a:pt x="69553" y="234958"/>
                    </a:cubicBezTo>
                    <a:cubicBezTo>
                      <a:pt x="26691" y="210193"/>
                      <a:pt x="3692" y="178284"/>
                      <a:pt x="461" y="145899"/>
                    </a:cubicBezTo>
                    <a:cubicBezTo>
                      <a:pt x="-3626" y="107799"/>
                      <a:pt x="19468" y="69699"/>
                      <a:pt x="69553" y="40362"/>
                    </a:cubicBezTo>
                    <a:cubicBezTo>
                      <a:pt x="162500" y="-13454"/>
                      <a:pt x="313040" y="-13454"/>
                      <a:pt x="405987" y="40362"/>
                    </a:cubicBezTo>
                    <a:cubicBezTo>
                      <a:pt x="456072" y="69223"/>
                      <a:pt x="479167" y="107990"/>
                      <a:pt x="475175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7" name="Google Shape;4412;p48"/>
              <p:cNvSpPr/>
              <p:nvPr/>
            </p:nvSpPr>
            <p:spPr>
              <a:xfrm>
                <a:off x="5089073" y="4888063"/>
                <a:ext cx="474714" cy="258770"/>
              </a:xfrm>
              <a:custGeom>
                <a:avLst/>
                <a:gdLst/>
                <a:ahLst/>
                <a:cxnLst/>
                <a:rect l="l" t="t" r="r" b="b"/>
                <a:pathLst>
                  <a:path w="474714" h="258770" extrusionOk="0">
                    <a:moveTo>
                      <a:pt x="474714" y="129421"/>
                    </a:moveTo>
                    <a:cubicBezTo>
                      <a:pt x="471388" y="161806"/>
                      <a:pt x="448389" y="193715"/>
                      <a:pt x="405527" y="218480"/>
                    </a:cubicBezTo>
                    <a:cubicBezTo>
                      <a:pt x="312580" y="272201"/>
                      <a:pt x="162040" y="272201"/>
                      <a:pt x="69092" y="218480"/>
                    </a:cubicBezTo>
                    <a:cubicBezTo>
                      <a:pt x="26230" y="193715"/>
                      <a:pt x="3231" y="161806"/>
                      <a:pt x="0" y="129421"/>
                    </a:cubicBezTo>
                    <a:cubicBezTo>
                      <a:pt x="3231" y="97036"/>
                      <a:pt x="26230" y="65127"/>
                      <a:pt x="69092" y="40362"/>
                    </a:cubicBezTo>
                    <a:cubicBezTo>
                      <a:pt x="162040" y="-13454"/>
                      <a:pt x="312580" y="-13454"/>
                      <a:pt x="405527" y="40362"/>
                    </a:cubicBezTo>
                    <a:cubicBezTo>
                      <a:pt x="448389" y="64937"/>
                      <a:pt x="471388" y="97036"/>
                      <a:pt x="474714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" name="Google Shape;4413;p48"/>
              <p:cNvSpPr/>
              <p:nvPr/>
            </p:nvSpPr>
            <p:spPr>
              <a:xfrm>
                <a:off x="5211197" y="4950333"/>
                <a:ext cx="220817" cy="138588"/>
              </a:xfrm>
              <a:custGeom>
                <a:avLst/>
                <a:gdLst/>
                <a:ahLst/>
                <a:cxnLst/>
                <a:rect l="l" t="t" r="r" b="b"/>
                <a:pathLst>
                  <a:path w="220817" h="138588" extrusionOk="0">
                    <a:moveTo>
                      <a:pt x="111669" y="21717"/>
                    </a:moveTo>
                    <a:cubicBezTo>
                      <a:pt x="108742" y="21679"/>
                      <a:pt x="105815" y="21898"/>
                      <a:pt x="102926" y="22384"/>
                    </a:cubicBezTo>
                    <a:cubicBezTo>
                      <a:pt x="99030" y="22955"/>
                      <a:pt x="94658" y="23717"/>
                      <a:pt x="89811" y="24765"/>
                    </a:cubicBezTo>
                    <a:cubicBezTo>
                      <a:pt x="84964" y="25813"/>
                      <a:pt x="80307" y="27051"/>
                      <a:pt x="74700" y="28670"/>
                    </a:cubicBezTo>
                    <a:cubicBezTo>
                      <a:pt x="69596" y="30204"/>
                      <a:pt x="64607" y="32109"/>
                      <a:pt x="59779" y="34385"/>
                    </a:cubicBezTo>
                    <a:lnTo>
                      <a:pt x="97794" y="56483"/>
                    </a:lnTo>
                    <a:lnTo>
                      <a:pt x="104637" y="54007"/>
                    </a:lnTo>
                    <a:cubicBezTo>
                      <a:pt x="114141" y="50768"/>
                      <a:pt x="123644" y="48006"/>
                      <a:pt x="132198" y="45815"/>
                    </a:cubicBezTo>
                    <a:cubicBezTo>
                      <a:pt x="140276" y="43624"/>
                      <a:pt x="148554" y="42253"/>
                      <a:pt x="156908" y="41720"/>
                    </a:cubicBezTo>
                    <a:cubicBezTo>
                      <a:pt x="164511" y="41215"/>
                      <a:pt x="172152" y="41720"/>
                      <a:pt x="179622" y="43244"/>
                    </a:cubicBezTo>
                    <a:cubicBezTo>
                      <a:pt x="187282" y="44872"/>
                      <a:pt x="194638" y="47739"/>
                      <a:pt x="201385" y="51721"/>
                    </a:cubicBezTo>
                    <a:cubicBezTo>
                      <a:pt x="208009" y="55064"/>
                      <a:pt x="213664" y="60045"/>
                      <a:pt x="217827" y="66199"/>
                    </a:cubicBezTo>
                    <a:cubicBezTo>
                      <a:pt x="220602" y="70656"/>
                      <a:pt x="221495" y="76038"/>
                      <a:pt x="220298" y="81153"/>
                    </a:cubicBezTo>
                    <a:cubicBezTo>
                      <a:pt x="218673" y="86773"/>
                      <a:pt x="215584" y="91869"/>
                      <a:pt x="211364" y="95917"/>
                    </a:cubicBezTo>
                    <a:cubicBezTo>
                      <a:pt x="206118" y="101213"/>
                      <a:pt x="200245" y="105851"/>
                      <a:pt x="193877" y="109728"/>
                    </a:cubicBezTo>
                    <a:lnTo>
                      <a:pt x="218207" y="123825"/>
                    </a:lnTo>
                    <a:lnTo>
                      <a:pt x="204902" y="131445"/>
                    </a:lnTo>
                    <a:lnTo>
                      <a:pt x="180382" y="117253"/>
                    </a:lnTo>
                    <a:cubicBezTo>
                      <a:pt x="168730" y="123044"/>
                      <a:pt x="156537" y="127663"/>
                      <a:pt x="143982" y="131064"/>
                    </a:cubicBezTo>
                    <a:cubicBezTo>
                      <a:pt x="130829" y="134731"/>
                      <a:pt x="117372" y="137255"/>
                      <a:pt x="103781" y="138589"/>
                    </a:cubicBezTo>
                    <a:lnTo>
                      <a:pt x="91236" y="116014"/>
                    </a:lnTo>
                    <a:cubicBezTo>
                      <a:pt x="94829" y="115919"/>
                      <a:pt x="98412" y="115633"/>
                      <a:pt x="101976" y="115157"/>
                    </a:cubicBezTo>
                    <a:cubicBezTo>
                      <a:pt x="107345" y="114510"/>
                      <a:pt x="112667" y="113586"/>
                      <a:pt x="117942" y="112395"/>
                    </a:cubicBezTo>
                    <a:cubicBezTo>
                      <a:pt x="123834" y="111157"/>
                      <a:pt x="130107" y="109538"/>
                      <a:pt x="136950" y="107632"/>
                    </a:cubicBezTo>
                    <a:cubicBezTo>
                      <a:pt x="143460" y="105823"/>
                      <a:pt x="149818" y="103499"/>
                      <a:pt x="155957" y="100679"/>
                    </a:cubicBezTo>
                    <a:lnTo>
                      <a:pt x="117942" y="78677"/>
                    </a:lnTo>
                    <a:lnTo>
                      <a:pt x="113000" y="80391"/>
                    </a:lnTo>
                    <a:lnTo>
                      <a:pt x="107773" y="82010"/>
                    </a:lnTo>
                    <a:cubicBezTo>
                      <a:pt x="98269" y="85182"/>
                      <a:pt x="89526" y="87659"/>
                      <a:pt x="81543" y="89440"/>
                    </a:cubicBezTo>
                    <a:cubicBezTo>
                      <a:pt x="74177" y="91154"/>
                      <a:pt x="66669" y="92145"/>
                      <a:pt x="59114" y="92393"/>
                    </a:cubicBezTo>
                    <a:cubicBezTo>
                      <a:pt x="52471" y="92678"/>
                      <a:pt x="45827" y="92069"/>
                      <a:pt x="39346" y="90583"/>
                    </a:cubicBezTo>
                    <a:cubicBezTo>
                      <a:pt x="32893" y="89040"/>
                      <a:pt x="26715" y="86535"/>
                      <a:pt x="21003" y="83153"/>
                    </a:cubicBezTo>
                    <a:cubicBezTo>
                      <a:pt x="14769" y="79848"/>
                      <a:pt x="9352" y="75200"/>
                      <a:pt x="5132" y="69532"/>
                    </a:cubicBezTo>
                    <a:cubicBezTo>
                      <a:pt x="2072" y="65246"/>
                      <a:pt x="561" y="60036"/>
                      <a:pt x="855" y="54769"/>
                    </a:cubicBezTo>
                    <a:cubicBezTo>
                      <a:pt x="1378" y="49263"/>
                      <a:pt x="3573" y="44044"/>
                      <a:pt x="7128" y="39814"/>
                    </a:cubicBezTo>
                    <a:cubicBezTo>
                      <a:pt x="11481" y="34357"/>
                      <a:pt x="16679" y="29623"/>
                      <a:pt x="22524" y="25813"/>
                    </a:cubicBezTo>
                    <a:lnTo>
                      <a:pt x="0" y="12763"/>
                    </a:lnTo>
                    <a:lnTo>
                      <a:pt x="13305" y="5048"/>
                    </a:lnTo>
                    <a:lnTo>
                      <a:pt x="35639" y="18002"/>
                    </a:lnTo>
                    <a:cubicBezTo>
                      <a:pt x="46093" y="12783"/>
                      <a:pt x="57089" y="8725"/>
                      <a:pt x="68427" y="5905"/>
                    </a:cubicBezTo>
                    <a:cubicBezTo>
                      <a:pt x="79195" y="3143"/>
                      <a:pt x="90162" y="1171"/>
                      <a:pt x="101215" y="0"/>
                    </a:cubicBezTo>
                    <a:close/>
                    <a:moveTo>
                      <a:pt x="46759" y="61817"/>
                    </a:moveTo>
                    <a:cubicBezTo>
                      <a:pt x="51758" y="64732"/>
                      <a:pt x="57546" y="65999"/>
                      <a:pt x="63295" y="65437"/>
                    </a:cubicBezTo>
                    <a:cubicBezTo>
                      <a:pt x="71050" y="64494"/>
                      <a:pt x="78691" y="62770"/>
                      <a:pt x="86104" y="60293"/>
                    </a:cubicBezTo>
                    <a:lnTo>
                      <a:pt x="50275" y="39624"/>
                    </a:lnTo>
                    <a:cubicBezTo>
                      <a:pt x="37160" y="48454"/>
                      <a:pt x="35991" y="55978"/>
                      <a:pt x="46759" y="62198"/>
                    </a:cubicBezTo>
                    <a:close/>
                    <a:moveTo>
                      <a:pt x="172209" y="72295"/>
                    </a:moveTo>
                    <a:cubicBezTo>
                      <a:pt x="166753" y="69323"/>
                      <a:pt x="160481" y="68218"/>
                      <a:pt x="154342" y="69152"/>
                    </a:cubicBezTo>
                    <a:cubicBezTo>
                      <a:pt x="145874" y="70237"/>
                      <a:pt x="137510" y="72057"/>
                      <a:pt x="129347" y="74581"/>
                    </a:cubicBezTo>
                    <a:lnTo>
                      <a:pt x="164891" y="95155"/>
                    </a:lnTo>
                    <a:cubicBezTo>
                      <a:pt x="180097" y="86296"/>
                      <a:pt x="182473" y="78867"/>
                      <a:pt x="172209" y="7267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9" name="Google Shape;4414;p48"/>
              <p:cNvSpPr/>
              <p:nvPr/>
            </p:nvSpPr>
            <p:spPr>
              <a:xfrm>
                <a:off x="5302433" y="5053393"/>
                <a:ext cx="14635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635" h="19050" extrusionOk="0">
                    <a:moveTo>
                      <a:pt x="0" y="12954"/>
                    </a:moveTo>
                    <a:cubicBezTo>
                      <a:pt x="0" y="12001"/>
                      <a:pt x="0" y="0"/>
                      <a:pt x="0" y="0"/>
                    </a:cubicBezTo>
                    <a:lnTo>
                      <a:pt x="14636" y="9525"/>
                    </a:lnTo>
                    <a:lnTo>
                      <a:pt x="8268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0" name="Google Shape;4415;p48"/>
              <p:cNvSpPr/>
              <p:nvPr/>
            </p:nvSpPr>
            <p:spPr>
              <a:xfrm>
                <a:off x="5397946" y="5061584"/>
                <a:ext cx="31647" cy="14858"/>
              </a:xfrm>
              <a:custGeom>
                <a:avLst/>
                <a:gdLst/>
                <a:ahLst/>
                <a:cxnLst/>
                <a:rect l="l" t="t" r="r" b="b"/>
                <a:pathLst>
                  <a:path w="31647" h="14858" extrusionOk="0">
                    <a:moveTo>
                      <a:pt x="31648" y="12954"/>
                    </a:moveTo>
                    <a:lnTo>
                      <a:pt x="31648" y="0"/>
                    </a:lnTo>
                    <a:lnTo>
                      <a:pt x="0" y="2477"/>
                    </a:lnTo>
                    <a:lnTo>
                      <a:pt x="18152" y="14859"/>
                    </a:lnTo>
                    <a:lnTo>
                      <a:pt x="31648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1" name="Google Shape;4416;p48"/>
              <p:cNvSpPr/>
              <p:nvPr/>
            </p:nvSpPr>
            <p:spPr>
              <a:xfrm>
                <a:off x="5408591" y="5014055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2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2" name="Google Shape;4417;p48"/>
              <p:cNvSpPr/>
              <p:nvPr/>
            </p:nvSpPr>
            <p:spPr>
              <a:xfrm>
                <a:off x="5334271" y="5018913"/>
                <a:ext cx="35639" cy="24669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669" extrusionOk="0">
                    <a:moveTo>
                      <a:pt x="0" y="7525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8" y="24670"/>
                    </a:lnTo>
                    <a:cubicBezTo>
                      <a:pt x="33928" y="24670"/>
                      <a:pt x="13115" y="15907"/>
                      <a:pt x="12450" y="15145"/>
                    </a:cubicBezTo>
                    <a:cubicBezTo>
                      <a:pt x="11785" y="14383"/>
                      <a:pt x="0" y="7525"/>
                      <a:pt x="0" y="752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3" name="Google Shape;4418;p48"/>
              <p:cNvSpPr/>
              <p:nvPr/>
            </p:nvSpPr>
            <p:spPr>
              <a:xfrm>
                <a:off x="5261567" y="4977479"/>
                <a:ext cx="44382" cy="29146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146" extrusionOk="0">
                    <a:moveTo>
                      <a:pt x="0" y="8287"/>
                    </a:moveTo>
                    <a:lnTo>
                      <a:pt x="36875" y="29146"/>
                    </a:lnTo>
                    <a:lnTo>
                      <a:pt x="44383" y="23717"/>
                    </a:lnTo>
                    <a:lnTo>
                      <a:pt x="39441" y="17907"/>
                    </a:lnTo>
                    <a:cubicBezTo>
                      <a:pt x="36143" y="14135"/>
                      <a:pt x="32256" y="10925"/>
                      <a:pt x="27941" y="8382"/>
                    </a:cubicBezTo>
                    <a:cubicBezTo>
                      <a:pt x="25185" y="7811"/>
                      <a:pt x="7793" y="0"/>
                      <a:pt x="7793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4" name="Google Shape;4419;p48"/>
              <p:cNvSpPr/>
              <p:nvPr/>
            </p:nvSpPr>
            <p:spPr>
              <a:xfrm>
                <a:off x="5302338" y="4953952"/>
                <a:ext cx="20528" cy="18478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478" extrusionOk="0">
                    <a:moveTo>
                      <a:pt x="20528" y="18479"/>
                    </a:moveTo>
                    <a:lnTo>
                      <a:pt x="20528" y="5524"/>
                    </a:lnTo>
                    <a:lnTo>
                      <a:pt x="3611" y="0"/>
                    </a:lnTo>
                    <a:lnTo>
                      <a:pt x="0" y="10192"/>
                    </a:lnTo>
                    <a:lnTo>
                      <a:pt x="855" y="14764"/>
                    </a:lnTo>
                    <a:lnTo>
                      <a:pt x="20528" y="18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5" name="Google Shape;4420;p48"/>
              <p:cNvSpPr/>
              <p:nvPr/>
            </p:nvSpPr>
            <p:spPr>
              <a:xfrm>
                <a:off x="5210437" y="4950142"/>
                <a:ext cx="19672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672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673" y="2096"/>
                    </a:lnTo>
                    <a:lnTo>
                      <a:pt x="13305" y="14668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6" name="Google Shape;4421;p48"/>
              <p:cNvSpPr/>
              <p:nvPr/>
            </p:nvSpPr>
            <p:spPr>
              <a:xfrm>
                <a:off x="5211197" y="4993481"/>
                <a:ext cx="22524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524" h="22764" extrusionOk="0">
                    <a:moveTo>
                      <a:pt x="0" y="13430"/>
                    </a:moveTo>
                    <a:lnTo>
                      <a:pt x="0" y="0"/>
                    </a:lnTo>
                    <a:lnTo>
                      <a:pt x="22524" y="0"/>
                    </a:lnTo>
                    <a:lnTo>
                      <a:pt x="17012" y="12002"/>
                    </a:lnTo>
                    <a:lnTo>
                      <a:pt x="7508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7" name="Google Shape;4422;p48"/>
              <p:cNvSpPr/>
              <p:nvPr/>
            </p:nvSpPr>
            <p:spPr>
              <a:xfrm>
                <a:off x="5211197" y="4937378"/>
                <a:ext cx="220817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0817" h="139065" extrusionOk="0">
                    <a:moveTo>
                      <a:pt x="111669" y="22098"/>
                    </a:moveTo>
                    <a:cubicBezTo>
                      <a:pt x="108742" y="22098"/>
                      <a:pt x="105815" y="22355"/>
                      <a:pt x="102926" y="22860"/>
                    </a:cubicBezTo>
                    <a:cubicBezTo>
                      <a:pt x="99030" y="23336"/>
                      <a:pt x="94658" y="24194"/>
                      <a:pt x="89811" y="25146"/>
                    </a:cubicBezTo>
                    <a:cubicBezTo>
                      <a:pt x="84964" y="26099"/>
                      <a:pt x="80307" y="27527"/>
                      <a:pt x="74700" y="29051"/>
                    </a:cubicBezTo>
                    <a:cubicBezTo>
                      <a:pt x="69606" y="30623"/>
                      <a:pt x="64626" y="32538"/>
                      <a:pt x="59779" y="34766"/>
                    </a:cubicBezTo>
                    <a:lnTo>
                      <a:pt x="97794" y="56864"/>
                    </a:lnTo>
                    <a:lnTo>
                      <a:pt x="104637" y="54483"/>
                    </a:lnTo>
                    <a:cubicBezTo>
                      <a:pt x="114141" y="51245"/>
                      <a:pt x="123644" y="48483"/>
                      <a:pt x="132198" y="46196"/>
                    </a:cubicBezTo>
                    <a:cubicBezTo>
                      <a:pt x="140276" y="44006"/>
                      <a:pt x="148554" y="42634"/>
                      <a:pt x="156908" y="42101"/>
                    </a:cubicBezTo>
                    <a:cubicBezTo>
                      <a:pt x="164511" y="41643"/>
                      <a:pt x="172142" y="42148"/>
                      <a:pt x="179622" y="43625"/>
                    </a:cubicBezTo>
                    <a:cubicBezTo>
                      <a:pt x="187291" y="45291"/>
                      <a:pt x="194638" y="48187"/>
                      <a:pt x="201385" y="52197"/>
                    </a:cubicBezTo>
                    <a:cubicBezTo>
                      <a:pt x="208028" y="55512"/>
                      <a:pt x="213693" y="60503"/>
                      <a:pt x="217827" y="66675"/>
                    </a:cubicBezTo>
                    <a:cubicBezTo>
                      <a:pt x="220602" y="71133"/>
                      <a:pt x="221495" y="76515"/>
                      <a:pt x="220298" y="81629"/>
                    </a:cubicBezTo>
                    <a:cubicBezTo>
                      <a:pt x="218644" y="87249"/>
                      <a:pt x="215574" y="92335"/>
                      <a:pt x="211364" y="96393"/>
                    </a:cubicBezTo>
                    <a:cubicBezTo>
                      <a:pt x="206090" y="101660"/>
                      <a:pt x="200226" y="106299"/>
                      <a:pt x="193877" y="110204"/>
                    </a:cubicBezTo>
                    <a:lnTo>
                      <a:pt x="218207" y="124206"/>
                    </a:lnTo>
                    <a:lnTo>
                      <a:pt x="204902" y="131921"/>
                    </a:lnTo>
                    <a:lnTo>
                      <a:pt x="180382" y="117729"/>
                    </a:lnTo>
                    <a:cubicBezTo>
                      <a:pt x="168711" y="123473"/>
                      <a:pt x="156527" y="128102"/>
                      <a:pt x="143982" y="131541"/>
                    </a:cubicBezTo>
                    <a:cubicBezTo>
                      <a:pt x="130810" y="135169"/>
                      <a:pt x="117372" y="137684"/>
                      <a:pt x="103781" y="139065"/>
                    </a:cubicBezTo>
                    <a:lnTo>
                      <a:pt x="91236" y="116015"/>
                    </a:lnTo>
                    <a:cubicBezTo>
                      <a:pt x="93612" y="116015"/>
                      <a:pt x="97129" y="116015"/>
                      <a:pt x="101976" y="115253"/>
                    </a:cubicBezTo>
                    <a:cubicBezTo>
                      <a:pt x="106823" y="114491"/>
                      <a:pt x="112050" y="113729"/>
                      <a:pt x="117942" y="112491"/>
                    </a:cubicBezTo>
                    <a:cubicBezTo>
                      <a:pt x="123834" y="111252"/>
                      <a:pt x="130107" y="109633"/>
                      <a:pt x="136950" y="107728"/>
                    </a:cubicBezTo>
                    <a:cubicBezTo>
                      <a:pt x="143450" y="105842"/>
                      <a:pt x="149799" y="103489"/>
                      <a:pt x="155957" y="100679"/>
                    </a:cubicBezTo>
                    <a:lnTo>
                      <a:pt x="117942" y="78772"/>
                    </a:lnTo>
                    <a:lnTo>
                      <a:pt x="113000" y="80486"/>
                    </a:lnTo>
                    <a:lnTo>
                      <a:pt x="107773" y="82106"/>
                    </a:lnTo>
                    <a:cubicBezTo>
                      <a:pt x="99163" y="85011"/>
                      <a:pt x="90410" y="87468"/>
                      <a:pt x="81543" y="89440"/>
                    </a:cubicBezTo>
                    <a:cubicBezTo>
                      <a:pt x="74187" y="91183"/>
                      <a:pt x="66669" y="92202"/>
                      <a:pt x="59114" y="92488"/>
                    </a:cubicBezTo>
                    <a:cubicBezTo>
                      <a:pt x="52471" y="92745"/>
                      <a:pt x="45818" y="92107"/>
                      <a:pt x="39346" y="90583"/>
                    </a:cubicBezTo>
                    <a:cubicBezTo>
                      <a:pt x="32912" y="89030"/>
                      <a:pt x="26734" y="86563"/>
                      <a:pt x="21003" y="83249"/>
                    </a:cubicBezTo>
                    <a:cubicBezTo>
                      <a:pt x="14759" y="79915"/>
                      <a:pt x="9342" y="75229"/>
                      <a:pt x="5132" y="69533"/>
                    </a:cubicBezTo>
                    <a:cubicBezTo>
                      <a:pt x="2072" y="65246"/>
                      <a:pt x="561" y="60036"/>
                      <a:pt x="855" y="54769"/>
                    </a:cubicBezTo>
                    <a:cubicBezTo>
                      <a:pt x="1397" y="49292"/>
                      <a:pt x="3592" y="44110"/>
                      <a:pt x="7128" y="39910"/>
                    </a:cubicBezTo>
                    <a:cubicBezTo>
                      <a:pt x="11500" y="34443"/>
                      <a:pt x="16698" y="29689"/>
                      <a:pt x="22524" y="25813"/>
                    </a:cubicBezTo>
                    <a:lnTo>
                      <a:pt x="0" y="12764"/>
                    </a:lnTo>
                    <a:lnTo>
                      <a:pt x="13305" y="5144"/>
                    </a:lnTo>
                    <a:lnTo>
                      <a:pt x="35639" y="18002"/>
                    </a:lnTo>
                    <a:cubicBezTo>
                      <a:pt x="46093" y="12811"/>
                      <a:pt x="57089" y="8782"/>
                      <a:pt x="68427" y="6001"/>
                    </a:cubicBezTo>
                    <a:cubicBezTo>
                      <a:pt x="79205" y="3258"/>
                      <a:pt x="90162" y="1248"/>
                      <a:pt x="101215" y="0"/>
                    </a:cubicBezTo>
                    <a:close/>
                    <a:moveTo>
                      <a:pt x="46759" y="62294"/>
                    </a:moveTo>
                    <a:cubicBezTo>
                      <a:pt x="51786" y="65113"/>
                      <a:pt x="57555" y="66342"/>
                      <a:pt x="63295" y="65818"/>
                    </a:cubicBezTo>
                    <a:cubicBezTo>
                      <a:pt x="71069" y="64970"/>
                      <a:pt x="78720" y="63246"/>
                      <a:pt x="86104" y="60674"/>
                    </a:cubicBezTo>
                    <a:lnTo>
                      <a:pt x="50275" y="40005"/>
                    </a:lnTo>
                    <a:cubicBezTo>
                      <a:pt x="37160" y="48578"/>
                      <a:pt x="35991" y="56007"/>
                      <a:pt x="46759" y="62294"/>
                    </a:cubicBezTo>
                    <a:close/>
                    <a:moveTo>
                      <a:pt x="172209" y="72771"/>
                    </a:moveTo>
                    <a:cubicBezTo>
                      <a:pt x="166763" y="69771"/>
                      <a:pt x="160491" y="68628"/>
                      <a:pt x="154342" y="69533"/>
                    </a:cubicBezTo>
                    <a:cubicBezTo>
                      <a:pt x="145864" y="70609"/>
                      <a:pt x="137491" y="72457"/>
                      <a:pt x="129347" y="75057"/>
                    </a:cubicBezTo>
                    <a:lnTo>
                      <a:pt x="164891" y="95631"/>
                    </a:lnTo>
                    <a:cubicBezTo>
                      <a:pt x="180097" y="86297"/>
                      <a:pt x="182473" y="78677"/>
                      <a:pt x="172209" y="7277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8" name="Google Shape;4423;p48"/>
            <p:cNvGrpSpPr/>
            <p:nvPr/>
          </p:nvGrpSpPr>
          <p:grpSpPr>
            <a:xfrm>
              <a:off x="3192597" y="3904144"/>
              <a:ext cx="664599" cy="467011"/>
              <a:chOff x="4973697" y="4720494"/>
              <a:chExt cx="664599" cy="467011"/>
            </a:xfrm>
          </p:grpSpPr>
          <p:sp>
            <p:nvSpPr>
              <p:cNvPr id="166" name="Google Shape;4424;p48"/>
              <p:cNvSpPr/>
              <p:nvPr/>
            </p:nvSpPr>
            <p:spPr>
              <a:xfrm>
                <a:off x="4973697" y="4802886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19"/>
                      <a:pt x="515750" y="384619"/>
                      <a:pt x="332252" y="384619"/>
                    </a:cubicBezTo>
                    <a:cubicBezTo>
                      <a:pt x="148754" y="384619"/>
                      <a:pt x="0" y="298519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7" name="Google Shape;4425;p48"/>
              <p:cNvSpPr/>
              <p:nvPr/>
            </p:nvSpPr>
            <p:spPr>
              <a:xfrm>
                <a:off x="4973792" y="4910518"/>
                <a:ext cx="65671" cy="87629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629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" name="Google Shape;4426;p48"/>
              <p:cNvSpPr/>
              <p:nvPr/>
            </p:nvSpPr>
            <p:spPr>
              <a:xfrm>
                <a:off x="5588212" y="4912804"/>
                <a:ext cx="50084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50084" h="118109" extrusionOk="0">
                    <a:moveTo>
                      <a:pt x="50085" y="0"/>
                    </a:moveTo>
                    <a:lnTo>
                      <a:pt x="50085" y="82391"/>
                    </a:lnTo>
                    <a:lnTo>
                      <a:pt x="16536" y="118110"/>
                    </a:lnTo>
                    <a:lnTo>
                      <a:pt x="0" y="23717"/>
                    </a:lnTo>
                    <a:lnTo>
                      <a:pt x="50085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" name="Google Shape;4427;p48"/>
              <p:cNvSpPr/>
              <p:nvPr/>
            </p:nvSpPr>
            <p:spPr>
              <a:xfrm>
                <a:off x="4973697" y="4720494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" name="Google Shape;4428;p48"/>
              <p:cNvSpPr/>
              <p:nvPr/>
            </p:nvSpPr>
            <p:spPr>
              <a:xfrm>
                <a:off x="5068198" y="4772810"/>
                <a:ext cx="475691" cy="275343"/>
              </a:xfrm>
              <a:custGeom>
                <a:avLst/>
                <a:gdLst/>
                <a:ahLst/>
                <a:cxnLst/>
                <a:rect l="l" t="t" r="r" b="b"/>
                <a:pathLst>
                  <a:path w="475691" h="275343" extrusionOk="0">
                    <a:moveTo>
                      <a:pt x="475252" y="145899"/>
                    </a:moveTo>
                    <a:cubicBezTo>
                      <a:pt x="471925" y="178284"/>
                      <a:pt x="448831" y="210193"/>
                      <a:pt x="406064" y="235053"/>
                    </a:cubicBezTo>
                    <a:cubicBezTo>
                      <a:pt x="313117" y="288774"/>
                      <a:pt x="162482" y="288774"/>
                      <a:pt x="69630" y="235053"/>
                    </a:cubicBezTo>
                    <a:cubicBezTo>
                      <a:pt x="26768" y="210193"/>
                      <a:pt x="3769" y="177903"/>
                      <a:pt x="443" y="145899"/>
                    </a:cubicBezTo>
                    <a:cubicBezTo>
                      <a:pt x="-3549" y="107799"/>
                      <a:pt x="19450" y="69699"/>
                      <a:pt x="69630" y="40362"/>
                    </a:cubicBezTo>
                    <a:cubicBezTo>
                      <a:pt x="162482" y="-13454"/>
                      <a:pt x="313117" y="-13454"/>
                      <a:pt x="406064" y="40362"/>
                    </a:cubicBezTo>
                    <a:cubicBezTo>
                      <a:pt x="456054" y="69318"/>
                      <a:pt x="479243" y="107990"/>
                      <a:pt x="475252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1" name="Google Shape;4429;p48"/>
              <p:cNvSpPr/>
              <p:nvPr/>
            </p:nvSpPr>
            <p:spPr>
              <a:xfrm>
                <a:off x="5068640" y="4789288"/>
                <a:ext cx="474809" cy="258865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865" extrusionOk="0">
                    <a:moveTo>
                      <a:pt x="474809" y="129421"/>
                    </a:moveTo>
                    <a:cubicBezTo>
                      <a:pt x="471483" y="161806"/>
                      <a:pt x="448389" y="193715"/>
                      <a:pt x="405622" y="218575"/>
                    </a:cubicBezTo>
                    <a:cubicBezTo>
                      <a:pt x="312675" y="272296"/>
                      <a:pt x="162040" y="272296"/>
                      <a:pt x="69188" y="218575"/>
                    </a:cubicBezTo>
                    <a:cubicBezTo>
                      <a:pt x="26325" y="193715"/>
                      <a:pt x="3326" y="161425"/>
                      <a:pt x="0" y="129421"/>
                    </a:cubicBezTo>
                    <a:cubicBezTo>
                      <a:pt x="3326" y="97036"/>
                      <a:pt x="26325" y="65223"/>
                      <a:pt x="69188" y="40362"/>
                    </a:cubicBezTo>
                    <a:cubicBezTo>
                      <a:pt x="162040" y="-13454"/>
                      <a:pt x="312675" y="-13454"/>
                      <a:pt x="405622" y="40362"/>
                    </a:cubicBezTo>
                    <a:cubicBezTo>
                      <a:pt x="448389" y="65223"/>
                      <a:pt x="471388" y="97036"/>
                      <a:pt x="474809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2" name="Google Shape;4430;p48"/>
              <p:cNvSpPr/>
              <p:nvPr/>
            </p:nvSpPr>
            <p:spPr>
              <a:xfrm>
                <a:off x="5190479" y="4851558"/>
                <a:ext cx="221040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1040" h="139065" extrusionOk="0">
                    <a:moveTo>
                      <a:pt x="111955" y="22193"/>
                    </a:moveTo>
                    <a:cubicBezTo>
                      <a:pt x="109027" y="22155"/>
                      <a:pt x="106100" y="22374"/>
                      <a:pt x="103211" y="22860"/>
                    </a:cubicBezTo>
                    <a:cubicBezTo>
                      <a:pt x="99315" y="23431"/>
                      <a:pt x="94943" y="24194"/>
                      <a:pt x="90096" y="25241"/>
                    </a:cubicBezTo>
                    <a:cubicBezTo>
                      <a:pt x="84992" y="26280"/>
                      <a:pt x="79946" y="27575"/>
                      <a:pt x="74985" y="29146"/>
                    </a:cubicBezTo>
                    <a:cubicBezTo>
                      <a:pt x="69872" y="30632"/>
                      <a:pt x="64882" y="32509"/>
                      <a:pt x="60064" y="34766"/>
                    </a:cubicBezTo>
                    <a:lnTo>
                      <a:pt x="98079" y="56864"/>
                    </a:lnTo>
                    <a:lnTo>
                      <a:pt x="104922" y="54483"/>
                    </a:lnTo>
                    <a:cubicBezTo>
                      <a:pt x="114426" y="51245"/>
                      <a:pt x="123929" y="48482"/>
                      <a:pt x="132388" y="46196"/>
                    </a:cubicBezTo>
                    <a:cubicBezTo>
                      <a:pt x="140476" y="44063"/>
                      <a:pt x="148753" y="42691"/>
                      <a:pt x="157098" y="42100"/>
                    </a:cubicBezTo>
                    <a:cubicBezTo>
                      <a:pt x="164739" y="41672"/>
                      <a:pt x="172399" y="42215"/>
                      <a:pt x="179907" y="43720"/>
                    </a:cubicBezTo>
                    <a:cubicBezTo>
                      <a:pt x="187576" y="45330"/>
                      <a:pt x="194932" y="48187"/>
                      <a:pt x="201670" y="52197"/>
                    </a:cubicBezTo>
                    <a:cubicBezTo>
                      <a:pt x="208294" y="55540"/>
                      <a:pt x="213949" y="60522"/>
                      <a:pt x="218112" y="66675"/>
                    </a:cubicBezTo>
                    <a:cubicBezTo>
                      <a:pt x="220868" y="71142"/>
                      <a:pt x="221723" y="76524"/>
                      <a:pt x="220488" y="81629"/>
                    </a:cubicBezTo>
                    <a:cubicBezTo>
                      <a:pt x="218872" y="87258"/>
                      <a:pt x="215793" y="92354"/>
                      <a:pt x="211554" y="96393"/>
                    </a:cubicBezTo>
                    <a:cubicBezTo>
                      <a:pt x="206318" y="101660"/>
                      <a:pt x="200473" y="106299"/>
                      <a:pt x="194162" y="110204"/>
                    </a:cubicBezTo>
                    <a:lnTo>
                      <a:pt x="218397" y="124206"/>
                    </a:lnTo>
                    <a:lnTo>
                      <a:pt x="205187" y="131921"/>
                    </a:lnTo>
                    <a:lnTo>
                      <a:pt x="180667" y="117729"/>
                    </a:lnTo>
                    <a:cubicBezTo>
                      <a:pt x="168987" y="123530"/>
                      <a:pt x="156765" y="128159"/>
                      <a:pt x="144172" y="131540"/>
                    </a:cubicBezTo>
                    <a:cubicBezTo>
                      <a:pt x="131010" y="135179"/>
                      <a:pt x="117562" y="137703"/>
                      <a:pt x="103971" y="139065"/>
                    </a:cubicBezTo>
                    <a:lnTo>
                      <a:pt x="91236" y="116110"/>
                    </a:lnTo>
                    <a:cubicBezTo>
                      <a:pt x="94800" y="116014"/>
                      <a:pt x="98355" y="115729"/>
                      <a:pt x="101881" y="115253"/>
                    </a:cubicBezTo>
                    <a:cubicBezTo>
                      <a:pt x="107279" y="114614"/>
                      <a:pt x="112639" y="113690"/>
                      <a:pt x="117942" y="112490"/>
                    </a:cubicBezTo>
                    <a:cubicBezTo>
                      <a:pt x="123834" y="111252"/>
                      <a:pt x="130012" y="109633"/>
                      <a:pt x="136950" y="107728"/>
                    </a:cubicBezTo>
                    <a:cubicBezTo>
                      <a:pt x="143441" y="105870"/>
                      <a:pt x="149799" y="103546"/>
                      <a:pt x="155957" y="100774"/>
                    </a:cubicBezTo>
                    <a:lnTo>
                      <a:pt x="117942" y="78772"/>
                    </a:lnTo>
                    <a:lnTo>
                      <a:pt x="113000" y="80486"/>
                    </a:lnTo>
                    <a:lnTo>
                      <a:pt x="107773" y="82105"/>
                    </a:lnTo>
                    <a:cubicBezTo>
                      <a:pt x="98269" y="85249"/>
                      <a:pt x="89431" y="87725"/>
                      <a:pt x="81447" y="89535"/>
                    </a:cubicBezTo>
                    <a:cubicBezTo>
                      <a:pt x="74111" y="91202"/>
                      <a:pt x="66631" y="92192"/>
                      <a:pt x="59114" y="92488"/>
                    </a:cubicBezTo>
                    <a:cubicBezTo>
                      <a:pt x="52470" y="92726"/>
                      <a:pt x="45827" y="92126"/>
                      <a:pt x="39346" y="90678"/>
                    </a:cubicBezTo>
                    <a:cubicBezTo>
                      <a:pt x="32902" y="89125"/>
                      <a:pt x="26715" y="86620"/>
                      <a:pt x="21003" y="83248"/>
                    </a:cubicBezTo>
                    <a:cubicBezTo>
                      <a:pt x="14712" y="79943"/>
                      <a:pt x="9257" y="75257"/>
                      <a:pt x="5037" y="69532"/>
                    </a:cubicBezTo>
                    <a:cubicBezTo>
                      <a:pt x="1958" y="65246"/>
                      <a:pt x="447" y="60036"/>
                      <a:pt x="760" y="54769"/>
                    </a:cubicBezTo>
                    <a:cubicBezTo>
                      <a:pt x="1350" y="49311"/>
                      <a:pt x="3535" y="44139"/>
                      <a:pt x="7033" y="39910"/>
                    </a:cubicBezTo>
                    <a:cubicBezTo>
                      <a:pt x="11471" y="34461"/>
                      <a:pt x="16689" y="29708"/>
                      <a:pt x="22524" y="25813"/>
                    </a:cubicBezTo>
                    <a:lnTo>
                      <a:pt x="0" y="12859"/>
                    </a:lnTo>
                    <a:lnTo>
                      <a:pt x="13210" y="5144"/>
                    </a:lnTo>
                    <a:lnTo>
                      <a:pt x="35544" y="18097"/>
                    </a:lnTo>
                    <a:cubicBezTo>
                      <a:pt x="45998" y="12878"/>
                      <a:pt x="56994" y="8820"/>
                      <a:pt x="68332" y="6001"/>
                    </a:cubicBezTo>
                    <a:cubicBezTo>
                      <a:pt x="79110" y="3257"/>
                      <a:pt x="90067" y="1248"/>
                      <a:pt x="101120" y="0"/>
                    </a:cubicBezTo>
                    <a:close/>
                    <a:moveTo>
                      <a:pt x="47044" y="62294"/>
                    </a:moveTo>
                    <a:cubicBezTo>
                      <a:pt x="52043" y="65199"/>
                      <a:pt x="57830" y="66427"/>
                      <a:pt x="63580" y="65818"/>
                    </a:cubicBezTo>
                    <a:cubicBezTo>
                      <a:pt x="71307" y="64951"/>
                      <a:pt x="78929" y="63265"/>
                      <a:pt x="86294" y="60770"/>
                    </a:cubicBezTo>
                    <a:lnTo>
                      <a:pt x="50560" y="40005"/>
                    </a:lnTo>
                    <a:cubicBezTo>
                      <a:pt x="37540" y="48673"/>
                      <a:pt x="35924" y="56102"/>
                      <a:pt x="47139" y="62294"/>
                    </a:cubicBezTo>
                    <a:close/>
                    <a:moveTo>
                      <a:pt x="172494" y="72771"/>
                    </a:moveTo>
                    <a:cubicBezTo>
                      <a:pt x="167020" y="69752"/>
                      <a:pt x="160709" y="68609"/>
                      <a:pt x="154532" y="69532"/>
                    </a:cubicBezTo>
                    <a:cubicBezTo>
                      <a:pt x="146092" y="70656"/>
                      <a:pt x="137757" y="72504"/>
                      <a:pt x="129632" y="75057"/>
                    </a:cubicBezTo>
                    <a:lnTo>
                      <a:pt x="165176" y="95631"/>
                    </a:lnTo>
                    <a:cubicBezTo>
                      <a:pt x="180382" y="86296"/>
                      <a:pt x="182853" y="78705"/>
                      <a:pt x="172589" y="7286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3" name="Google Shape;4431;p48"/>
              <p:cNvSpPr/>
              <p:nvPr/>
            </p:nvSpPr>
            <p:spPr>
              <a:xfrm>
                <a:off x="5282000" y="4954714"/>
                <a:ext cx="14540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540" h="19050" extrusionOk="0">
                    <a:moveTo>
                      <a:pt x="0" y="12954"/>
                    </a:moveTo>
                    <a:cubicBezTo>
                      <a:pt x="0" y="12002"/>
                      <a:pt x="0" y="0"/>
                      <a:pt x="0" y="0"/>
                    </a:cubicBezTo>
                    <a:lnTo>
                      <a:pt x="14541" y="9525"/>
                    </a:lnTo>
                    <a:lnTo>
                      <a:pt x="8173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4" name="Google Shape;4432;p48"/>
              <p:cNvSpPr/>
              <p:nvPr/>
            </p:nvSpPr>
            <p:spPr>
              <a:xfrm>
                <a:off x="5377608" y="4962906"/>
                <a:ext cx="31552" cy="14858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4858" extrusionOk="0">
                    <a:moveTo>
                      <a:pt x="31552" y="12859"/>
                    </a:moveTo>
                    <a:lnTo>
                      <a:pt x="31552" y="0"/>
                    </a:lnTo>
                    <a:lnTo>
                      <a:pt x="0" y="2381"/>
                    </a:lnTo>
                    <a:lnTo>
                      <a:pt x="18152" y="14859"/>
                    </a:lnTo>
                    <a:lnTo>
                      <a:pt x="31552" y="1285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5" name="Google Shape;4433;p48"/>
              <p:cNvSpPr/>
              <p:nvPr/>
            </p:nvSpPr>
            <p:spPr>
              <a:xfrm>
                <a:off x="5388158" y="4915376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3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6" name="Google Shape;4434;p48"/>
              <p:cNvSpPr/>
              <p:nvPr/>
            </p:nvSpPr>
            <p:spPr>
              <a:xfrm>
                <a:off x="5313838" y="4920138"/>
                <a:ext cx="35639" cy="24765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765" extrusionOk="0">
                    <a:moveTo>
                      <a:pt x="0" y="7620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9" y="24765"/>
                    </a:lnTo>
                    <a:cubicBezTo>
                      <a:pt x="33929" y="24765"/>
                      <a:pt x="13210" y="16002"/>
                      <a:pt x="12545" y="1524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7" name="Google Shape;4435;p48"/>
              <p:cNvSpPr/>
              <p:nvPr/>
            </p:nvSpPr>
            <p:spPr>
              <a:xfrm>
                <a:off x="5241229" y="4878705"/>
                <a:ext cx="44382" cy="29241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241" extrusionOk="0">
                    <a:moveTo>
                      <a:pt x="0" y="8382"/>
                    </a:moveTo>
                    <a:lnTo>
                      <a:pt x="36875" y="29242"/>
                    </a:lnTo>
                    <a:lnTo>
                      <a:pt x="44383" y="23813"/>
                    </a:lnTo>
                    <a:cubicBezTo>
                      <a:pt x="44383" y="23813"/>
                      <a:pt x="39726" y="18479"/>
                      <a:pt x="39441" y="17907"/>
                    </a:cubicBezTo>
                    <a:cubicBezTo>
                      <a:pt x="39156" y="17335"/>
                      <a:pt x="30697" y="8858"/>
                      <a:pt x="27941" y="8382"/>
                    </a:cubicBezTo>
                    <a:cubicBezTo>
                      <a:pt x="25185" y="7906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8" name="Google Shape;4436;p48"/>
              <p:cNvSpPr/>
              <p:nvPr/>
            </p:nvSpPr>
            <p:spPr>
              <a:xfrm>
                <a:off x="5282000" y="4855273"/>
                <a:ext cx="20528" cy="18478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478" extrusionOk="0">
                    <a:moveTo>
                      <a:pt x="20528" y="18479"/>
                    </a:moveTo>
                    <a:lnTo>
                      <a:pt x="20528" y="5525"/>
                    </a:lnTo>
                    <a:lnTo>
                      <a:pt x="3611" y="0"/>
                    </a:lnTo>
                    <a:lnTo>
                      <a:pt x="0" y="10096"/>
                    </a:lnTo>
                    <a:lnTo>
                      <a:pt x="855" y="14764"/>
                    </a:lnTo>
                    <a:lnTo>
                      <a:pt x="20528" y="18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" name="Google Shape;4437;p48"/>
              <p:cNvSpPr/>
              <p:nvPr/>
            </p:nvSpPr>
            <p:spPr>
              <a:xfrm>
                <a:off x="5190099" y="4851463"/>
                <a:ext cx="19577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577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578" y="2096"/>
                    </a:lnTo>
                    <a:lnTo>
                      <a:pt x="13305" y="14669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0" name="Google Shape;4438;p48"/>
              <p:cNvSpPr/>
              <p:nvPr/>
            </p:nvSpPr>
            <p:spPr>
              <a:xfrm>
                <a:off x="5190859" y="4894802"/>
                <a:ext cx="22428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428" h="22764" extrusionOk="0">
                    <a:moveTo>
                      <a:pt x="0" y="13430"/>
                    </a:moveTo>
                    <a:lnTo>
                      <a:pt x="0" y="0"/>
                    </a:lnTo>
                    <a:lnTo>
                      <a:pt x="22429" y="0"/>
                    </a:lnTo>
                    <a:lnTo>
                      <a:pt x="17012" y="12001"/>
                    </a:lnTo>
                    <a:lnTo>
                      <a:pt x="7508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" name="Google Shape;4439;p48"/>
              <p:cNvSpPr/>
              <p:nvPr/>
            </p:nvSpPr>
            <p:spPr>
              <a:xfrm>
                <a:off x="5190764" y="4838795"/>
                <a:ext cx="221036" cy="139064"/>
              </a:xfrm>
              <a:custGeom>
                <a:avLst/>
                <a:gdLst/>
                <a:ahLst/>
                <a:cxnLst/>
                <a:rect l="l" t="t" r="r" b="b"/>
                <a:pathLst>
                  <a:path w="221036" h="139064" extrusionOk="0">
                    <a:moveTo>
                      <a:pt x="111669" y="22003"/>
                    </a:moveTo>
                    <a:cubicBezTo>
                      <a:pt x="108742" y="22012"/>
                      <a:pt x="105825" y="22231"/>
                      <a:pt x="102926" y="22670"/>
                    </a:cubicBezTo>
                    <a:cubicBezTo>
                      <a:pt x="99029" y="23241"/>
                      <a:pt x="94658" y="24003"/>
                      <a:pt x="89811" y="25051"/>
                    </a:cubicBezTo>
                    <a:cubicBezTo>
                      <a:pt x="84964" y="26098"/>
                      <a:pt x="80307" y="27432"/>
                      <a:pt x="74700" y="28956"/>
                    </a:cubicBezTo>
                    <a:cubicBezTo>
                      <a:pt x="69596" y="30518"/>
                      <a:pt x="64616" y="32423"/>
                      <a:pt x="59779" y="34671"/>
                    </a:cubicBezTo>
                    <a:lnTo>
                      <a:pt x="97794" y="56769"/>
                    </a:lnTo>
                    <a:lnTo>
                      <a:pt x="104637" y="54292"/>
                    </a:lnTo>
                    <a:cubicBezTo>
                      <a:pt x="114140" y="51054"/>
                      <a:pt x="123644" y="48387"/>
                      <a:pt x="132103" y="46101"/>
                    </a:cubicBezTo>
                    <a:cubicBezTo>
                      <a:pt x="140181" y="43920"/>
                      <a:pt x="148459" y="42548"/>
                      <a:pt x="156812" y="42005"/>
                    </a:cubicBezTo>
                    <a:cubicBezTo>
                      <a:pt x="164454" y="41500"/>
                      <a:pt x="172123" y="42005"/>
                      <a:pt x="179622" y="43529"/>
                    </a:cubicBezTo>
                    <a:cubicBezTo>
                      <a:pt x="187282" y="45177"/>
                      <a:pt x="194628" y="48035"/>
                      <a:pt x="201385" y="52006"/>
                    </a:cubicBezTo>
                    <a:cubicBezTo>
                      <a:pt x="208123" y="55340"/>
                      <a:pt x="213883" y="60360"/>
                      <a:pt x="218112" y="66580"/>
                    </a:cubicBezTo>
                    <a:cubicBezTo>
                      <a:pt x="220868" y="71085"/>
                      <a:pt x="221714" y="76495"/>
                      <a:pt x="220488" y="81629"/>
                    </a:cubicBezTo>
                    <a:cubicBezTo>
                      <a:pt x="218872" y="87230"/>
                      <a:pt x="215793" y="92297"/>
                      <a:pt x="211554" y="96298"/>
                    </a:cubicBezTo>
                    <a:cubicBezTo>
                      <a:pt x="206337" y="101594"/>
                      <a:pt x="200501" y="106232"/>
                      <a:pt x="194162" y="110109"/>
                    </a:cubicBezTo>
                    <a:lnTo>
                      <a:pt x="218397" y="124206"/>
                    </a:lnTo>
                    <a:lnTo>
                      <a:pt x="205187" y="131826"/>
                    </a:lnTo>
                    <a:lnTo>
                      <a:pt x="180667" y="117729"/>
                    </a:lnTo>
                    <a:cubicBezTo>
                      <a:pt x="168987" y="123501"/>
                      <a:pt x="156765" y="128092"/>
                      <a:pt x="144172" y="131445"/>
                    </a:cubicBezTo>
                    <a:cubicBezTo>
                      <a:pt x="131010" y="135122"/>
                      <a:pt x="117562" y="137665"/>
                      <a:pt x="103971" y="139065"/>
                    </a:cubicBezTo>
                    <a:lnTo>
                      <a:pt x="91236" y="116014"/>
                    </a:lnTo>
                    <a:cubicBezTo>
                      <a:pt x="94800" y="115919"/>
                      <a:pt x="98355" y="115633"/>
                      <a:pt x="101881" y="115157"/>
                    </a:cubicBezTo>
                    <a:cubicBezTo>
                      <a:pt x="107288" y="114567"/>
                      <a:pt x="112648" y="113643"/>
                      <a:pt x="117942" y="112395"/>
                    </a:cubicBezTo>
                    <a:cubicBezTo>
                      <a:pt x="123834" y="111157"/>
                      <a:pt x="130012" y="109538"/>
                      <a:pt x="136950" y="107632"/>
                    </a:cubicBezTo>
                    <a:cubicBezTo>
                      <a:pt x="143460" y="105823"/>
                      <a:pt x="149818" y="103489"/>
                      <a:pt x="155957" y="100679"/>
                    </a:cubicBezTo>
                    <a:lnTo>
                      <a:pt x="117942" y="78676"/>
                    </a:lnTo>
                    <a:cubicBezTo>
                      <a:pt x="116326" y="79334"/>
                      <a:pt x="114673" y="79905"/>
                      <a:pt x="113000" y="80391"/>
                    </a:cubicBezTo>
                    <a:lnTo>
                      <a:pt x="107773" y="82010"/>
                    </a:lnTo>
                    <a:cubicBezTo>
                      <a:pt x="98269" y="85154"/>
                      <a:pt x="89431" y="87630"/>
                      <a:pt x="81448" y="89440"/>
                    </a:cubicBezTo>
                    <a:cubicBezTo>
                      <a:pt x="74111" y="91135"/>
                      <a:pt x="66631" y="92154"/>
                      <a:pt x="59114" y="92488"/>
                    </a:cubicBezTo>
                    <a:cubicBezTo>
                      <a:pt x="52470" y="92697"/>
                      <a:pt x="45827" y="92059"/>
                      <a:pt x="39346" y="90583"/>
                    </a:cubicBezTo>
                    <a:cubicBezTo>
                      <a:pt x="32883" y="89068"/>
                      <a:pt x="26696" y="86563"/>
                      <a:pt x="21003" y="83153"/>
                    </a:cubicBezTo>
                    <a:cubicBezTo>
                      <a:pt x="14702" y="79915"/>
                      <a:pt x="9238" y="75247"/>
                      <a:pt x="5037" y="69532"/>
                    </a:cubicBezTo>
                    <a:cubicBezTo>
                      <a:pt x="1977" y="65246"/>
                      <a:pt x="466" y="60036"/>
                      <a:pt x="760" y="54769"/>
                    </a:cubicBezTo>
                    <a:cubicBezTo>
                      <a:pt x="1331" y="49273"/>
                      <a:pt x="3507" y="44062"/>
                      <a:pt x="7033" y="39814"/>
                    </a:cubicBezTo>
                    <a:cubicBezTo>
                      <a:pt x="11471" y="34404"/>
                      <a:pt x="16698" y="29680"/>
                      <a:pt x="22524" y="25813"/>
                    </a:cubicBezTo>
                    <a:lnTo>
                      <a:pt x="0" y="12763"/>
                    </a:lnTo>
                    <a:lnTo>
                      <a:pt x="13210" y="5048"/>
                    </a:lnTo>
                    <a:lnTo>
                      <a:pt x="35544" y="18002"/>
                    </a:lnTo>
                    <a:cubicBezTo>
                      <a:pt x="45998" y="12782"/>
                      <a:pt x="56994" y="8725"/>
                      <a:pt x="68332" y="5905"/>
                    </a:cubicBezTo>
                    <a:cubicBezTo>
                      <a:pt x="79110" y="3143"/>
                      <a:pt x="90067" y="1171"/>
                      <a:pt x="101120" y="0"/>
                    </a:cubicBezTo>
                    <a:close/>
                    <a:moveTo>
                      <a:pt x="46759" y="62103"/>
                    </a:moveTo>
                    <a:cubicBezTo>
                      <a:pt x="51748" y="65037"/>
                      <a:pt x="57536" y="66304"/>
                      <a:pt x="63295" y="65722"/>
                    </a:cubicBezTo>
                    <a:cubicBezTo>
                      <a:pt x="71031" y="64818"/>
                      <a:pt x="78644" y="63094"/>
                      <a:pt x="86009" y="60579"/>
                    </a:cubicBezTo>
                    <a:lnTo>
                      <a:pt x="50275" y="39910"/>
                    </a:lnTo>
                    <a:cubicBezTo>
                      <a:pt x="37255" y="48482"/>
                      <a:pt x="35639" y="55912"/>
                      <a:pt x="46854" y="62103"/>
                    </a:cubicBezTo>
                    <a:close/>
                    <a:moveTo>
                      <a:pt x="172209" y="72580"/>
                    </a:moveTo>
                    <a:cubicBezTo>
                      <a:pt x="166706" y="69637"/>
                      <a:pt x="160414" y="68532"/>
                      <a:pt x="154246" y="69437"/>
                    </a:cubicBezTo>
                    <a:cubicBezTo>
                      <a:pt x="145807" y="70523"/>
                      <a:pt x="137472" y="72342"/>
                      <a:pt x="129347" y="74866"/>
                    </a:cubicBezTo>
                    <a:lnTo>
                      <a:pt x="164891" y="95440"/>
                    </a:lnTo>
                    <a:cubicBezTo>
                      <a:pt x="180097" y="86230"/>
                      <a:pt x="182568" y="78610"/>
                      <a:pt x="172304" y="72580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9" name="Google Shape;4440;p48"/>
            <p:cNvGrpSpPr/>
            <p:nvPr/>
          </p:nvGrpSpPr>
          <p:grpSpPr>
            <a:xfrm>
              <a:off x="3220919" y="3808894"/>
              <a:ext cx="664504" cy="467011"/>
              <a:chOff x="5002019" y="4625244"/>
              <a:chExt cx="664504" cy="467011"/>
            </a:xfrm>
          </p:grpSpPr>
          <p:sp>
            <p:nvSpPr>
              <p:cNvPr id="150" name="Google Shape;4441;p48"/>
              <p:cNvSpPr/>
              <p:nvPr/>
            </p:nvSpPr>
            <p:spPr>
              <a:xfrm>
                <a:off x="5002019" y="4707636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19"/>
                      <a:pt x="515750" y="384619"/>
                      <a:pt x="332252" y="384619"/>
                    </a:cubicBezTo>
                    <a:cubicBezTo>
                      <a:pt x="148754" y="384619"/>
                      <a:pt x="0" y="298519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" name="Google Shape;4442;p48"/>
              <p:cNvSpPr/>
              <p:nvPr/>
            </p:nvSpPr>
            <p:spPr>
              <a:xfrm>
                <a:off x="5002019" y="4815268"/>
                <a:ext cx="65671" cy="87629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629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" name="Google Shape;4443;p48"/>
              <p:cNvSpPr/>
              <p:nvPr/>
            </p:nvSpPr>
            <p:spPr>
              <a:xfrm>
                <a:off x="5616534" y="4817554"/>
                <a:ext cx="49989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49989" h="118109" extrusionOk="0">
                    <a:moveTo>
                      <a:pt x="49990" y="0"/>
                    </a:moveTo>
                    <a:lnTo>
                      <a:pt x="49990" y="82391"/>
                    </a:lnTo>
                    <a:lnTo>
                      <a:pt x="16442" y="118110"/>
                    </a:lnTo>
                    <a:lnTo>
                      <a:pt x="0" y="23813"/>
                    </a:lnTo>
                    <a:lnTo>
                      <a:pt x="49990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" name="Google Shape;4444;p48"/>
              <p:cNvSpPr/>
              <p:nvPr/>
            </p:nvSpPr>
            <p:spPr>
              <a:xfrm>
                <a:off x="5002019" y="4625244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" name="Google Shape;4445;p48"/>
              <p:cNvSpPr/>
              <p:nvPr/>
            </p:nvSpPr>
            <p:spPr>
              <a:xfrm>
                <a:off x="5096424" y="4677655"/>
                <a:ext cx="475693" cy="275248"/>
              </a:xfrm>
              <a:custGeom>
                <a:avLst/>
                <a:gdLst/>
                <a:ahLst/>
                <a:cxnLst/>
                <a:rect l="l" t="t" r="r" b="b"/>
                <a:pathLst>
                  <a:path w="475693" h="275248" extrusionOk="0">
                    <a:moveTo>
                      <a:pt x="475252" y="145899"/>
                    </a:moveTo>
                    <a:cubicBezTo>
                      <a:pt x="471925" y="178284"/>
                      <a:pt x="448926" y="210193"/>
                      <a:pt x="406064" y="234958"/>
                    </a:cubicBezTo>
                    <a:cubicBezTo>
                      <a:pt x="313117" y="288679"/>
                      <a:pt x="162577" y="288679"/>
                      <a:pt x="69630" y="234958"/>
                    </a:cubicBezTo>
                    <a:cubicBezTo>
                      <a:pt x="26768" y="210193"/>
                      <a:pt x="3769" y="178284"/>
                      <a:pt x="443" y="145899"/>
                    </a:cubicBezTo>
                    <a:cubicBezTo>
                      <a:pt x="-3549" y="107799"/>
                      <a:pt x="19450" y="69223"/>
                      <a:pt x="69630" y="40362"/>
                    </a:cubicBezTo>
                    <a:cubicBezTo>
                      <a:pt x="162577" y="-13454"/>
                      <a:pt x="313117" y="-13454"/>
                      <a:pt x="406064" y="40362"/>
                    </a:cubicBezTo>
                    <a:cubicBezTo>
                      <a:pt x="456149" y="69223"/>
                      <a:pt x="479243" y="107990"/>
                      <a:pt x="475252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" name="Google Shape;4446;p48"/>
              <p:cNvSpPr/>
              <p:nvPr/>
            </p:nvSpPr>
            <p:spPr>
              <a:xfrm>
                <a:off x="5096866" y="4694134"/>
                <a:ext cx="474809" cy="258770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770" extrusionOk="0">
                    <a:moveTo>
                      <a:pt x="474809" y="129421"/>
                    </a:moveTo>
                    <a:cubicBezTo>
                      <a:pt x="471483" y="161806"/>
                      <a:pt x="448484" y="193715"/>
                      <a:pt x="405622" y="218480"/>
                    </a:cubicBezTo>
                    <a:cubicBezTo>
                      <a:pt x="312675" y="272201"/>
                      <a:pt x="162135" y="272201"/>
                      <a:pt x="69188" y="218480"/>
                    </a:cubicBezTo>
                    <a:cubicBezTo>
                      <a:pt x="26325" y="193715"/>
                      <a:pt x="3326" y="161806"/>
                      <a:pt x="0" y="129421"/>
                    </a:cubicBezTo>
                    <a:cubicBezTo>
                      <a:pt x="3326" y="97036"/>
                      <a:pt x="26325" y="65127"/>
                      <a:pt x="69188" y="40362"/>
                    </a:cubicBezTo>
                    <a:cubicBezTo>
                      <a:pt x="162135" y="-13454"/>
                      <a:pt x="312675" y="-13454"/>
                      <a:pt x="405622" y="40362"/>
                    </a:cubicBezTo>
                    <a:cubicBezTo>
                      <a:pt x="448484" y="65127"/>
                      <a:pt x="471673" y="96941"/>
                      <a:pt x="474809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" name="Google Shape;4447;p48"/>
              <p:cNvSpPr/>
              <p:nvPr/>
            </p:nvSpPr>
            <p:spPr>
              <a:xfrm>
                <a:off x="5218990" y="4756403"/>
                <a:ext cx="221102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1102" h="139065" extrusionOk="0">
                    <a:moveTo>
                      <a:pt x="111955" y="22098"/>
                    </a:moveTo>
                    <a:cubicBezTo>
                      <a:pt x="109027" y="22060"/>
                      <a:pt x="106100" y="22279"/>
                      <a:pt x="103211" y="22765"/>
                    </a:cubicBezTo>
                    <a:cubicBezTo>
                      <a:pt x="99315" y="23336"/>
                      <a:pt x="94943" y="24099"/>
                      <a:pt x="90096" y="25146"/>
                    </a:cubicBezTo>
                    <a:cubicBezTo>
                      <a:pt x="85249" y="26194"/>
                      <a:pt x="80592" y="27527"/>
                      <a:pt x="74985" y="29051"/>
                    </a:cubicBezTo>
                    <a:cubicBezTo>
                      <a:pt x="69881" y="30585"/>
                      <a:pt x="64892" y="32490"/>
                      <a:pt x="60064" y="34766"/>
                    </a:cubicBezTo>
                    <a:lnTo>
                      <a:pt x="98079" y="56864"/>
                    </a:lnTo>
                    <a:lnTo>
                      <a:pt x="104922" y="54388"/>
                    </a:lnTo>
                    <a:cubicBezTo>
                      <a:pt x="114426" y="51149"/>
                      <a:pt x="123929" y="48483"/>
                      <a:pt x="132388" y="46196"/>
                    </a:cubicBezTo>
                    <a:cubicBezTo>
                      <a:pt x="140504" y="44015"/>
                      <a:pt x="148810" y="42644"/>
                      <a:pt x="157193" y="42101"/>
                    </a:cubicBezTo>
                    <a:cubicBezTo>
                      <a:pt x="164796" y="41596"/>
                      <a:pt x="172437" y="42101"/>
                      <a:pt x="179907" y="43625"/>
                    </a:cubicBezTo>
                    <a:cubicBezTo>
                      <a:pt x="187567" y="45253"/>
                      <a:pt x="194923" y="48120"/>
                      <a:pt x="201670" y="52102"/>
                    </a:cubicBezTo>
                    <a:cubicBezTo>
                      <a:pt x="208294" y="55445"/>
                      <a:pt x="213949" y="60427"/>
                      <a:pt x="218112" y="66580"/>
                    </a:cubicBezTo>
                    <a:cubicBezTo>
                      <a:pt x="220887" y="71038"/>
                      <a:pt x="221780" y="76419"/>
                      <a:pt x="220583" y="81534"/>
                    </a:cubicBezTo>
                    <a:cubicBezTo>
                      <a:pt x="218958" y="87154"/>
                      <a:pt x="215869" y="92250"/>
                      <a:pt x="211649" y="96298"/>
                    </a:cubicBezTo>
                    <a:cubicBezTo>
                      <a:pt x="206403" y="101594"/>
                      <a:pt x="200530" y="106232"/>
                      <a:pt x="194162" y="110109"/>
                    </a:cubicBezTo>
                    <a:lnTo>
                      <a:pt x="218492" y="124206"/>
                    </a:lnTo>
                    <a:lnTo>
                      <a:pt x="205187" y="131826"/>
                    </a:lnTo>
                    <a:lnTo>
                      <a:pt x="180667" y="117729"/>
                    </a:lnTo>
                    <a:cubicBezTo>
                      <a:pt x="169015" y="123482"/>
                      <a:pt x="156822" y="128083"/>
                      <a:pt x="144267" y="131445"/>
                    </a:cubicBezTo>
                    <a:cubicBezTo>
                      <a:pt x="131105" y="135103"/>
                      <a:pt x="117657" y="137646"/>
                      <a:pt x="104066" y="139065"/>
                    </a:cubicBezTo>
                    <a:lnTo>
                      <a:pt x="91236" y="116015"/>
                    </a:lnTo>
                    <a:cubicBezTo>
                      <a:pt x="94829" y="115919"/>
                      <a:pt x="98412" y="115634"/>
                      <a:pt x="101976" y="115158"/>
                    </a:cubicBezTo>
                    <a:cubicBezTo>
                      <a:pt x="107345" y="114557"/>
                      <a:pt x="112677" y="113633"/>
                      <a:pt x="117942" y="112395"/>
                    </a:cubicBezTo>
                    <a:cubicBezTo>
                      <a:pt x="123834" y="111157"/>
                      <a:pt x="130107" y="109538"/>
                      <a:pt x="136950" y="107633"/>
                    </a:cubicBezTo>
                    <a:cubicBezTo>
                      <a:pt x="143460" y="105823"/>
                      <a:pt x="149818" y="103499"/>
                      <a:pt x="155957" y="100679"/>
                    </a:cubicBezTo>
                    <a:lnTo>
                      <a:pt x="117942" y="78677"/>
                    </a:lnTo>
                    <a:cubicBezTo>
                      <a:pt x="116326" y="79343"/>
                      <a:pt x="114682" y="79924"/>
                      <a:pt x="113000" y="80391"/>
                    </a:cubicBezTo>
                    <a:lnTo>
                      <a:pt x="107773" y="82010"/>
                    </a:lnTo>
                    <a:cubicBezTo>
                      <a:pt x="98269" y="85182"/>
                      <a:pt x="89526" y="87659"/>
                      <a:pt x="81543" y="89440"/>
                    </a:cubicBezTo>
                    <a:cubicBezTo>
                      <a:pt x="74177" y="91135"/>
                      <a:pt x="66669" y="92155"/>
                      <a:pt x="59114" y="92488"/>
                    </a:cubicBezTo>
                    <a:cubicBezTo>
                      <a:pt x="52470" y="92698"/>
                      <a:pt x="45827" y="92059"/>
                      <a:pt x="39346" y="90583"/>
                    </a:cubicBezTo>
                    <a:cubicBezTo>
                      <a:pt x="32893" y="89040"/>
                      <a:pt x="26715" y="86535"/>
                      <a:pt x="21003" y="83153"/>
                    </a:cubicBezTo>
                    <a:cubicBezTo>
                      <a:pt x="14740" y="79886"/>
                      <a:pt x="9314" y="75229"/>
                      <a:pt x="5132" y="69533"/>
                    </a:cubicBezTo>
                    <a:cubicBezTo>
                      <a:pt x="2072" y="65246"/>
                      <a:pt x="561" y="60036"/>
                      <a:pt x="855" y="54769"/>
                    </a:cubicBezTo>
                    <a:cubicBezTo>
                      <a:pt x="1340" y="49254"/>
                      <a:pt x="3535" y="44025"/>
                      <a:pt x="7128" y="39815"/>
                    </a:cubicBezTo>
                    <a:cubicBezTo>
                      <a:pt x="11509" y="34376"/>
                      <a:pt x="16698" y="29651"/>
                      <a:pt x="22524" y="25813"/>
                    </a:cubicBezTo>
                    <a:lnTo>
                      <a:pt x="0" y="12764"/>
                    </a:lnTo>
                    <a:lnTo>
                      <a:pt x="13305" y="5049"/>
                    </a:lnTo>
                    <a:lnTo>
                      <a:pt x="35544" y="18002"/>
                    </a:lnTo>
                    <a:cubicBezTo>
                      <a:pt x="46027" y="12783"/>
                      <a:pt x="57061" y="8725"/>
                      <a:pt x="68427" y="5906"/>
                    </a:cubicBezTo>
                    <a:cubicBezTo>
                      <a:pt x="79205" y="3143"/>
                      <a:pt x="90162" y="1172"/>
                      <a:pt x="101215" y="0"/>
                    </a:cubicBezTo>
                    <a:close/>
                    <a:moveTo>
                      <a:pt x="47044" y="62199"/>
                    </a:moveTo>
                    <a:cubicBezTo>
                      <a:pt x="52043" y="65113"/>
                      <a:pt x="57830" y="66380"/>
                      <a:pt x="63580" y="65818"/>
                    </a:cubicBezTo>
                    <a:cubicBezTo>
                      <a:pt x="71345" y="64922"/>
                      <a:pt x="78995" y="63198"/>
                      <a:pt x="86389" y="60674"/>
                    </a:cubicBezTo>
                    <a:lnTo>
                      <a:pt x="50560" y="40005"/>
                    </a:lnTo>
                    <a:cubicBezTo>
                      <a:pt x="37321" y="48578"/>
                      <a:pt x="36086" y="55979"/>
                      <a:pt x="46854" y="62199"/>
                    </a:cubicBezTo>
                    <a:close/>
                    <a:moveTo>
                      <a:pt x="172494" y="72676"/>
                    </a:moveTo>
                    <a:cubicBezTo>
                      <a:pt x="167029" y="69742"/>
                      <a:pt x="160766" y="68637"/>
                      <a:pt x="154627" y="69533"/>
                    </a:cubicBezTo>
                    <a:cubicBezTo>
                      <a:pt x="146159" y="70618"/>
                      <a:pt x="137795" y="72438"/>
                      <a:pt x="129632" y="74962"/>
                    </a:cubicBezTo>
                    <a:lnTo>
                      <a:pt x="165176" y="95536"/>
                    </a:lnTo>
                    <a:cubicBezTo>
                      <a:pt x="180192" y="86297"/>
                      <a:pt x="182568" y="78677"/>
                      <a:pt x="172304" y="7277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" name="Google Shape;4448;p48"/>
              <p:cNvSpPr/>
              <p:nvPr/>
            </p:nvSpPr>
            <p:spPr>
              <a:xfrm>
                <a:off x="5310227" y="4859464"/>
                <a:ext cx="14635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635" h="19050" extrusionOk="0">
                    <a:moveTo>
                      <a:pt x="0" y="12954"/>
                    </a:moveTo>
                    <a:cubicBezTo>
                      <a:pt x="0" y="12002"/>
                      <a:pt x="0" y="0"/>
                      <a:pt x="0" y="0"/>
                    </a:cubicBezTo>
                    <a:lnTo>
                      <a:pt x="14636" y="9525"/>
                    </a:lnTo>
                    <a:lnTo>
                      <a:pt x="8268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" name="Google Shape;4449;p48"/>
              <p:cNvSpPr/>
              <p:nvPr/>
            </p:nvSpPr>
            <p:spPr>
              <a:xfrm>
                <a:off x="5405835" y="4867656"/>
                <a:ext cx="31647" cy="14858"/>
              </a:xfrm>
              <a:custGeom>
                <a:avLst/>
                <a:gdLst/>
                <a:ahLst/>
                <a:cxnLst/>
                <a:rect l="l" t="t" r="r" b="b"/>
                <a:pathLst>
                  <a:path w="31647" h="14858" extrusionOk="0">
                    <a:moveTo>
                      <a:pt x="31648" y="12954"/>
                    </a:moveTo>
                    <a:lnTo>
                      <a:pt x="31648" y="0"/>
                    </a:lnTo>
                    <a:lnTo>
                      <a:pt x="0" y="2476"/>
                    </a:lnTo>
                    <a:lnTo>
                      <a:pt x="18152" y="14859"/>
                    </a:lnTo>
                    <a:lnTo>
                      <a:pt x="31648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" name="Google Shape;4450;p48"/>
              <p:cNvSpPr/>
              <p:nvPr/>
            </p:nvSpPr>
            <p:spPr>
              <a:xfrm>
                <a:off x="5416479" y="4820126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3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" name="Google Shape;4451;p48"/>
              <p:cNvSpPr/>
              <p:nvPr/>
            </p:nvSpPr>
            <p:spPr>
              <a:xfrm>
                <a:off x="5342159" y="4824983"/>
                <a:ext cx="35544" cy="24669"/>
              </a:xfrm>
              <a:custGeom>
                <a:avLst/>
                <a:gdLst/>
                <a:ahLst/>
                <a:cxnLst/>
                <a:rect l="l" t="t" r="r" b="b"/>
                <a:pathLst>
                  <a:path w="35544" h="24669" extrusionOk="0">
                    <a:moveTo>
                      <a:pt x="0" y="7525"/>
                    </a:moveTo>
                    <a:lnTo>
                      <a:pt x="7793" y="0"/>
                    </a:lnTo>
                    <a:lnTo>
                      <a:pt x="35544" y="19050"/>
                    </a:lnTo>
                    <a:lnTo>
                      <a:pt x="33834" y="24670"/>
                    </a:lnTo>
                    <a:cubicBezTo>
                      <a:pt x="33834" y="24670"/>
                      <a:pt x="13115" y="15907"/>
                      <a:pt x="12450" y="15145"/>
                    </a:cubicBezTo>
                    <a:cubicBezTo>
                      <a:pt x="11785" y="14383"/>
                      <a:pt x="0" y="7525"/>
                      <a:pt x="0" y="752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1" name="Google Shape;4452;p48"/>
              <p:cNvSpPr/>
              <p:nvPr/>
            </p:nvSpPr>
            <p:spPr>
              <a:xfrm>
                <a:off x="5269455" y="4783550"/>
                <a:ext cx="44382" cy="29241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241" extrusionOk="0">
                    <a:moveTo>
                      <a:pt x="0" y="8287"/>
                    </a:moveTo>
                    <a:lnTo>
                      <a:pt x="36875" y="29242"/>
                    </a:lnTo>
                    <a:lnTo>
                      <a:pt x="44383" y="23717"/>
                    </a:lnTo>
                    <a:lnTo>
                      <a:pt x="39441" y="17907"/>
                    </a:lnTo>
                    <a:cubicBezTo>
                      <a:pt x="36143" y="14135"/>
                      <a:pt x="32256" y="10925"/>
                      <a:pt x="27941" y="8382"/>
                    </a:cubicBezTo>
                    <a:cubicBezTo>
                      <a:pt x="25185" y="7906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" name="Google Shape;4453;p48"/>
              <p:cNvSpPr/>
              <p:nvPr/>
            </p:nvSpPr>
            <p:spPr>
              <a:xfrm>
                <a:off x="5310227" y="4760118"/>
                <a:ext cx="20528" cy="18383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383" extrusionOk="0">
                    <a:moveTo>
                      <a:pt x="20528" y="18383"/>
                    </a:moveTo>
                    <a:lnTo>
                      <a:pt x="20528" y="5429"/>
                    </a:lnTo>
                    <a:lnTo>
                      <a:pt x="3611" y="0"/>
                    </a:lnTo>
                    <a:lnTo>
                      <a:pt x="0" y="10096"/>
                    </a:lnTo>
                    <a:lnTo>
                      <a:pt x="855" y="14764"/>
                    </a:lnTo>
                    <a:lnTo>
                      <a:pt x="20528" y="18383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" name="Google Shape;4454;p48"/>
              <p:cNvSpPr/>
              <p:nvPr/>
            </p:nvSpPr>
            <p:spPr>
              <a:xfrm>
                <a:off x="5218325" y="4756213"/>
                <a:ext cx="19672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672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673" y="2096"/>
                    </a:lnTo>
                    <a:lnTo>
                      <a:pt x="13305" y="14669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" name="Google Shape;4455;p48"/>
              <p:cNvSpPr/>
              <p:nvPr/>
            </p:nvSpPr>
            <p:spPr>
              <a:xfrm>
                <a:off x="5219085" y="4799552"/>
                <a:ext cx="22524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524" h="22764" extrusionOk="0">
                    <a:moveTo>
                      <a:pt x="0" y="13430"/>
                    </a:moveTo>
                    <a:lnTo>
                      <a:pt x="0" y="0"/>
                    </a:lnTo>
                    <a:lnTo>
                      <a:pt x="22524" y="0"/>
                    </a:lnTo>
                    <a:lnTo>
                      <a:pt x="17012" y="12001"/>
                    </a:lnTo>
                    <a:lnTo>
                      <a:pt x="7508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" name="Google Shape;4456;p48"/>
              <p:cNvSpPr/>
              <p:nvPr/>
            </p:nvSpPr>
            <p:spPr>
              <a:xfrm>
                <a:off x="5218990" y="4743450"/>
                <a:ext cx="221102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1102" h="139065" extrusionOk="0">
                    <a:moveTo>
                      <a:pt x="111955" y="22098"/>
                    </a:moveTo>
                    <a:cubicBezTo>
                      <a:pt x="109027" y="22098"/>
                      <a:pt x="106100" y="22355"/>
                      <a:pt x="103211" y="22860"/>
                    </a:cubicBezTo>
                    <a:cubicBezTo>
                      <a:pt x="99315" y="23431"/>
                      <a:pt x="94943" y="24194"/>
                      <a:pt x="90096" y="25241"/>
                    </a:cubicBezTo>
                    <a:cubicBezTo>
                      <a:pt x="85249" y="26289"/>
                      <a:pt x="80592" y="27527"/>
                      <a:pt x="74985" y="29051"/>
                    </a:cubicBezTo>
                    <a:cubicBezTo>
                      <a:pt x="69891" y="30623"/>
                      <a:pt x="64911" y="32537"/>
                      <a:pt x="60064" y="34766"/>
                    </a:cubicBezTo>
                    <a:lnTo>
                      <a:pt x="98079" y="56864"/>
                    </a:lnTo>
                    <a:lnTo>
                      <a:pt x="104922" y="54483"/>
                    </a:lnTo>
                    <a:cubicBezTo>
                      <a:pt x="114426" y="51245"/>
                      <a:pt x="123929" y="48482"/>
                      <a:pt x="132388" y="46196"/>
                    </a:cubicBezTo>
                    <a:cubicBezTo>
                      <a:pt x="140514" y="44063"/>
                      <a:pt x="148820" y="42691"/>
                      <a:pt x="157193" y="42101"/>
                    </a:cubicBezTo>
                    <a:cubicBezTo>
                      <a:pt x="164796" y="41643"/>
                      <a:pt x="172427" y="42148"/>
                      <a:pt x="179907" y="43624"/>
                    </a:cubicBezTo>
                    <a:cubicBezTo>
                      <a:pt x="187576" y="45291"/>
                      <a:pt x="194923" y="48187"/>
                      <a:pt x="201670" y="52197"/>
                    </a:cubicBezTo>
                    <a:cubicBezTo>
                      <a:pt x="208294" y="55540"/>
                      <a:pt x="213949" y="60522"/>
                      <a:pt x="218112" y="66675"/>
                    </a:cubicBezTo>
                    <a:cubicBezTo>
                      <a:pt x="220887" y="71133"/>
                      <a:pt x="221780" y="76514"/>
                      <a:pt x="220583" y="81629"/>
                    </a:cubicBezTo>
                    <a:cubicBezTo>
                      <a:pt x="218929" y="87249"/>
                      <a:pt x="215859" y="92335"/>
                      <a:pt x="211649" y="96393"/>
                    </a:cubicBezTo>
                    <a:cubicBezTo>
                      <a:pt x="206375" y="101660"/>
                      <a:pt x="200511" y="106299"/>
                      <a:pt x="194162" y="110204"/>
                    </a:cubicBezTo>
                    <a:lnTo>
                      <a:pt x="218492" y="124206"/>
                    </a:lnTo>
                    <a:lnTo>
                      <a:pt x="205187" y="131921"/>
                    </a:lnTo>
                    <a:lnTo>
                      <a:pt x="180667" y="117729"/>
                    </a:lnTo>
                    <a:cubicBezTo>
                      <a:pt x="168996" y="123473"/>
                      <a:pt x="156812" y="128102"/>
                      <a:pt x="144267" y="131540"/>
                    </a:cubicBezTo>
                    <a:cubicBezTo>
                      <a:pt x="131095" y="135169"/>
                      <a:pt x="117657" y="137684"/>
                      <a:pt x="104066" y="139065"/>
                    </a:cubicBezTo>
                    <a:lnTo>
                      <a:pt x="91236" y="116014"/>
                    </a:lnTo>
                    <a:cubicBezTo>
                      <a:pt x="94829" y="116014"/>
                      <a:pt x="98421" y="115757"/>
                      <a:pt x="101976" y="115253"/>
                    </a:cubicBezTo>
                    <a:cubicBezTo>
                      <a:pt x="106727" y="114681"/>
                      <a:pt x="112050" y="113729"/>
                      <a:pt x="117942" y="112490"/>
                    </a:cubicBezTo>
                    <a:cubicBezTo>
                      <a:pt x="123834" y="111252"/>
                      <a:pt x="130107" y="109633"/>
                      <a:pt x="136950" y="107728"/>
                    </a:cubicBezTo>
                    <a:cubicBezTo>
                      <a:pt x="143450" y="105842"/>
                      <a:pt x="149799" y="103489"/>
                      <a:pt x="155957" y="100679"/>
                    </a:cubicBezTo>
                    <a:lnTo>
                      <a:pt x="117942" y="78772"/>
                    </a:lnTo>
                    <a:lnTo>
                      <a:pt x="113000" y="80486"/>
                    </a:lnTo>
                    <a:lnTo>
                      <a:pt x="107773" y="82105"/>
                    </a:lnTo>
                    <a:cubicBezTo>
                      <a:pt x="99163" y="85011"/>
                      <a:pt x="90410" y="87459"/>
                      <a:pt x="81543" y="89440"/>
                    </a:cubicBezTo>
                    <a:cubicBezTo>
                      <a:pt x="74187" y="91183"/>
                      <a:pt x="66669" y="92202"/>
                      <a:pt x="59114" y="92488"/>
                    </a:cubicBezTo>
                    <a:cubicBezTo>
                      <a:pt x="52470" y="92726"/>
                      <a:pt x="45827" y="92126"/>
                      <a:pt x="39346" y="90678"/>
                    </a:cubicBezTo>
                    <a:cubicBezTo>
                      <a:pt x="32921" y="89049"/>
                      <a:pt x="26753" y="86544"/>
                      <a:pt x="21003" y="83248"/>
                    </a:cubicBezTo>
                    <a:cubicBezTo>
                      <a:pt x="14759" y="79915"/>
                      <a:pt x="9342" y="75229"/>
                      <a:pt x="5132" y="69532"/>
                    </a:cubicBezTo>
                    <a:cubicBezTo>
                      <a:pt x="2053" y="65246"/>
                      <a:pt x="542" y="60036"/>
                      <a:pt x="855" y="54769"/>
                    </a:cubicBezTo>
                    <a:cubicBezTo>
                      <a:pt x="1359" y="49282"/>
                      <a:pt x="3554" y="44091"/>
                      <a:pt x="7128" y="39910"/>
                    </a:cubicBezTo>
                    <a:cubicBezTo>
                      <a:pt x="11500" y="34442"/>
                      <a:pt x="16698" y="29689"/>
                      <a:pt x="22524" y="25813"/>
                    </a:cubicBezTo>
                    <a:lnTo>
                      <a:pt x="0" y="12763"/>
                    </a:lnTo>
                    <a:lnTo>
                      <a:pt x="13305" y="5144"/>
                    </a:lnTo>
                    <a:lnTo>
                      <a:pt x="35544" y="18002"/>
                    </a:lnTo>
                    <a:cubicBezTo>
                      <a:pt x="46055" y="12849"/>
                      <a:pt x="57070" y="8830"/>
                      <a:pt x="68427" y="6001"/>
                    </a:cubicBezTo>
                    <a:cubicBezTo>
                      <a:pt x="79205" y="3258"/>
                      <a:pt x="90162" y="1248"/>
                      <a:pt x="101215" y="0"/>
                    </a:cubicBezTo>
                    <a:close/>
                    <a:moveTo>
                      <a:pt x="47044" y="62294"/>
                    </a:moveTo>
                    <a:cubicBezTo>
                      <a:pt x="52052" y="65179"/>
                      <a:pt x="57840" y="66408"/>
                      <a:pt x="63580" y="65818"/>
                    </a:cubicBezTo>
                    <a:cubicBezTo>
                      <a:pt x="71345" y="64961"/>
                      <a:pt x="78986" y="63275"/>
                      <a:pt x="86389" y="60770"/>
                    </a:cubicBezTo>
                    <a:lnTo>
                      <a:pt x="50560" y="40005"/>
                    </a:lnTo>
                    <a:cubicBezTo>
                      <a:pt x="37255" y="48673"/>
                      <a:pt x="35924" y="56007"/>
                      <a:pt x="46854" y="62294"/>
                    </a:cubicBezTo>
                    <a:close/>
                    <a:moveTo>
                      <a:pt x="172494" y="72771"/>
                    </a:moveTo>
                    <a:cubicBezTo>
                      <a:pt x="167048" y="69771"/>
                      <a:pt x="160775" y="68628"/>
                      <a:pt x="154627" y="69532"/>
                    </a:cubicBezTo>
                    <a:cubicBezTo>
                      <a:pt x="146149" y="70609"/>
                      <a:pt x="137776" y="72457"/>
                      <a:pt x="129632" y="75057"/>
                    </a:cubicBezTo>
                    <a:lnTo>
                      <a:pt x="165176" y="95631"/>
                    </a:lnTo>
                    <a:cubicBezTo>
                      <a:pt x="180192" y="86296"/>
                      <a:pt x="182568" y="78677"/>
                      <a:pt x="172304" y="7277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" name="Google Shape;4457;p48"/>
            <p:cNvGrpSpPr/>
            <p:nvPr/>
          </p:nvGrpSpPr>
          <p:grpSpPr>
            <a:xfrm>
              <a:off x="3200486" y="3710215"/>
              <a:ext cx="664598" cy="467011"/>
              <a:chOff x="4981586" y="4526565"/>
              <a:chExt cx="664598" cy="467011"/>
            </a:xfrm>
          </p:grpSpPr>
          <p:sp>
            <p:nvSpPr>
              <p:cNvPr id="134" name="Google Shape;4458;p48"/>
              <p:cNvSpPr/>
              <p:nvPr/>
            </p:nvSpPr>
            <p:spPr>
              <a:xfrm>
                <a:off x="4981586" y="4608957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" name="Google Shape;4459;p48"/>
              <p:cNvSpPr/>
              <p:nvPr/>
            </p:nvSpPr>
            <p:spPr>
              <a:xfrm>
                <a:off x="4981681" y="4716589"/>
                <a:ext cx="65671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630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" name="Google Shape;4460;p48"/>
              <p:cNvSpPr/>
              <p:nvPr/>
            </p:nvSpPr>
            <p:spPr>
              <a:xfrm>
                <a:off x="5596100" y="4718875"/>
                <a:ext cx="50084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50084" h="118109" extrusionOk="0">
                    <a:moveTo>
                      <a:pt x="50085" y="0"/>
                    </a:moveTo>
                    <a:lnTo>
                      <a:pt x="50085" y="82391"/>
                    </a:lnTo>
                    <a:lnTo>
                      <a:pt x="16442" y="118110"/>
                    </a:lnTo>
                    <a:lnTo>
                      <a:pt x="0" y="23813"/>
                    </a:lnTo>
                    <a:lnTo>
                      <a:pt x="50085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" name="Google Shape;4461;p48"/>
              <p:cNvSpPr/>
              <p:nvPr/>
            </p:nvSpPr>
            <p:spPr>
              <a:xfrm>
                <a:off x="4981586" y="4526565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" name="Google Shape;4462;p48"/>
              <p:cNvSpPr/>
              <p:nvPr/>
            </p:nvSpPr>
            <p:spPr>
              <a:xfrm>
                <a:off x="5076086" y="4578881"/>
                <a:ext cx="475673" cy="275344"/>
              </a:xfrm>
              <a:custGeom>
                <a:avLst/>
                <a:gdLst/>
                <a:ahLst/>
                <a:cxnLst/>
                <a:rect l="l" t="t" r="r" b="b"/>
                <a:pathLst>
                  <a:path w="475673" h="275344" extrusionOk="0">
                    <a:moveTo>
                      <a:pt x="475252" y="145994"/>
                    </a:moveTo>
                    <a:cubicBezTo>
                      <a:pt x="471830" y="178380"/>
                      <a:pt x="448831" y="210193"/>
                      <a:pt x="405969" y="235053"/>
                    </a:cubicBezTo>
                    <a:cubicBezTo>
                      <a:pt x="313117" y="288774"/>
                      <a:pt x="162482" y="288774"/>
                      <a:pt x="69535" y="235053"/>
                    </a:cubicBezTo>
                    <a:cubicBezTo>
                      <a:pt x="26768" y="210193"/>
                      <a:pt x="3769" y="178380"/>
                      <a:pt x="443" y="145994"/>
                    </a:cubicBezTo>
                    <a:cubicBezTo>
                      <a:pt x="-3549" y="107894"/>
                      <a:pt x="19450" y="69318"/>
                      <a:pt x="69535" y="40362"/>
                    </a:cubicBezTo>
                    <a:cubicBezTo>
                      <a:pt x="162482" y="-13454"/>
                      <a:pt x="313117" y="-13454"/>
                      <a:pt x="405969" y="40362"/>
                    </a:cubicBezTo>
                    <a:cubicBezTo>
                      <a:pt x="456054" y="69318"/>
                      <a:pt x="479148" y="108085"/>
                      <a:pt x="475252" y="14599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" name="Google Shape;4463;p48"/>
              <p:cNvSpPr/>
              <p:nvPr/>
            </p:nvSpPr>
            <p:spPr>
              <a:xfrm>
                <a:off x="5076528" y="4595360"/>
                <a:ext cx="474809" cy="258865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865" extrusionOk="0">
                    <a:moveTo>
                      <a:pt x="474809" y="129516"/>
                    </a:moveTo>
                    <a:cubicBezTo>
                      <a:pt x="471388" y="161901"/>
                      <a:pt x="448389" y="193715"/>
                      <a:pt x="405526" y="218575"/>
                    </a:cubicBezTo>
                    <a:cubicBezTo>
                      <a:pt x="312675" y="272296"/>
                      <a:pt x="162040" y="272296"/>
                      <a:pt x="69092" y="218575"/>
                    </a:cubicBezTo>
                    <a:cubicBezTo>
                      <a:pt x="26325" y="193715"/>
                      <a:pt x="3326" y="161901"/>
                      <a:pt x="0" y="129516"/>
                    </a:cubicBezTo>
                    <a:cubicBezTo>
                      <a:pt x="3326" y="97131"/>
                      <a:pt x="26325" y="65222"/>
                      <a:pt x="69092" y="40362"/>
                    </a:cubicBezTo>
                    <a:cubicBezTo>
                      <a:pt x="162040" y="-13454"/>
                      <a:pt x="312675" y="-13454"/>
                      <a:pt x="405526" y="40362"/>
                    </a:cubicBezTo>
                    <a:cubicBezTo>
                      <a:pt x="448389" y="65222"/>
                      <a:pt x="471388" y="97131"/>
                      <a:pt x="474809" y="129516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" name="Google Shape;4464;p48"/>
              <p:cNvSpPr/>
              <p:nvPr/>
            </p:nvSpPr>
            <p:spPr>
              <a:xfrm>
                <a:off x="5197892" y="4657629"/>
                <a:ext cx="221515" cy="139160"/>
              </a:xfrm>
              <a:custGeom>
                <a:avLst/>
                <a:gdLst/>
                <a:ahLst/>
                <a:cxnLst/>
                <a:rect l="l" t="t" r="r" b="b"/>
                <a:pathLst>
                  <a:path w="221515" h="139160" extrusionOk="0">
                    <a:moveTo>
                      <a:pt x="112525" y="22193"/>
                    </a:moveTo>
                    <a:cubicBezTo>
                      <a:pt x="109598" y="22155"/>
                      <a:pt x="106670" y="22374"/>
                      <a:pt x="103781" y="22860"/>
                    </a:cubicBezTo>
                    <a:cubicBezTo>
                      <a:pt x="99885" y="23432"/>
                      <a:pt x="95513" y="24194"/>
                      <a:pt x="90666" y="25241"/>
                    </a:cubicBezTo>
                    <a:cubicBezTo>
                      <a:pt x="85819" y="26289"/>
                      <a:pt x="81162" y="27527"/>
                      <a:pt x="75460" y="29146"/>
                    </a:cubicBezTo>
                    <a:cubicBezTo>
                      <a:pt x="70376" y="30632"/>
                      <a:pt x="65424" y="32509"/>
                      <a:pt x="60634" y="34766"/>
                    </a:cubicBezTo>
                    <a:lnTo>
                      <a:pt x="98649" y="56960"/>
                    </a:lnTo>
                    <a:lnTo>
                      <a:pt x="105492" y="54483"/>
                    </a:lnTo>
                    <a:cubicBezTo>
                      <a:pt x="114996" y="51245"/>
                      <a:pt x="124500" y="48482"/>
                      <a:pt x="132958" y="46196"/>
                    </a:cubicBezTo>
                    <a:cubicBezTo>
                      <a:pt x="141046" y="44044"/>
                      <a:pt x="149324" y="42701"/>
                      <a:pt x="157668" y="42196"/>
                    </a:cubicBezTo>
                    <a:cubicBezTo>
                      <a:pt x="165309" y="41691"/>
                      <a:pt x="172978" y="42196"/>
                      <a:pt x="180477" y="43720"/>
                    </a:cubicBezTo>
                    <a:cubicBezTo>
                      <a:pt x="188146" y="45330"/>
                      <a:pt x="195502" y="48187"/>
                      <a:pt x="202241" y="52197"/>
                    </a:cubicBezTo>
                    <a:cubicBezTo>
                      <a:pt x="208817" y="55607"/>
                      <a:pt x="214443" y="60617"/>
                      <a:pt x="218587" y="66770"/>
                    </a:cubicBezTo>
                    <a:cubicBezTo>
                      <a:pt x="221343" y="71238"/>
                      <a:pt x="222199" y="76619"/>
                      <a:pt x="220963" y="81725"/>
                    </a:cubicBezTo>
                    <a:cubicBezTo>
                      <a:pt x="219347" y="87354"/>
                      <a:pt x="216268" y="92450"/>
                      <a:pt x="212029" y="96488"/>
                    </a:cubicBezTo>
                    <a:cubicBezTo>
                      <a:pt x="206755" y="101756"/>
                      <a:pt x="200891" y="106394"/>
                      <a:pt x="194543" y="110300"/>
                    </a:cubicBezTo>
                    <a:lnTo>
                      <a:pt x="218872" y="124396"/>
                    </a:lnTo>
                    <a:lnTo>
                      <a:pt x="205662" y="132017"/>
                    </a:lnTo>
                    <a:lnTo>
                      <a:pt x="181142" y="117824"/>
                    </a:lnTo>
                    <a:cubicBezTo>
                      <a:pt x="169462" y="123625"/>
                      <a:pt x="157240" y="128254"/>
                      <a:pt x="144648" y="131636"/>
                    </a:cubicBezTo>
                    <a:cubicBezTo>
                      <a:pt x="131494" y="135322"/>
                      <a:pt x="118037" y="137846"/>
                      <a:pt x="104447" y="139160"/>
                    </a:cubicBezTo>
                    <a:lnTo>
                      <a:pt x="91711" y="116205"/>
                    </a:lnTo>
                    <a:cubicBezTo>
                      <a:pt x="95275" y="116110"/>
                      <a:pt x="98830" y="115824"/>
                      <a:pt x="102356" y="115348"/>
                    </a:cubicBezTo>
                    <a:cubicBezTo>
                      <a:pt x="107754" y="114710"/>
                      <a:pt x="113114" y="113786"/>
                      <a:pt x="118417" y="112586"/>
                    </a:cubicBezTo>
                    <a:cubicBezTo>
                      <a:pt x="124310" y="111347"/>
                      <a:pt x="130487" y="109728"/>
                      <a:pt x="137425" y="107823"/>
                    </a:cubicBezTo>
                    <a:cubicBezTo>
                      <a:pt x="143925" y="105985"/>
                      <a:pt x="150283" y="103661"/>
                      <a:pt x="156432" y="100870"/>
                    </a:cubicBezTo>
                    <a:lnTo>
                      <a:pt x="118417" y="78867"/>
                    </a:lnTo>
                    <a:lnTo>
                      <a:pt x="113475" y="80582"/>
                    </a:lnTo>
                    <a:lnTo>
                      <a:pt x="108248" y="82201"/>
                    </a:lnTo>
                    <a:cubicBezTo>
                      <a:pt x="98744" y="85344"/>
                      <a:pt x="89906" y="87821"/>
                      <a:pt x="81923" y="89630"/>
                    </a:cubicBezTo>
                    <a:cubicBezTo>
                      <a:pt x="74557" y="91307"/>
                      <a:pt x="67049" y="92297"/>
                      <a:pt x="59494" y="92583"/>
                    </a:cubicBezTo>
                    <a:cubicBezTo>
                      <a:pt x="52851" y="92812"/>
                      <a:pt x="46217" y="92212"/>
                      <a:pt x="39726" y="90773"/>
                    </a:cubicBezTo>
                    <a:cubicBezTo>
                      <a:pt x="33301" y="89240"/>
                      <a:pt x="27143" y="86735"/>
                      <a:pt x="21479" y="83344"/>
                    </a:cubicBezTo>
                    <a:cubicBezTo>
                      <a:pt x="15187" y="80039"/>
                      <a:pt x="9732" y="75352"/>
                      <a:pt x="5512" y="69628"/>
                    </a:cubicBezTo>
                    <a:cubicBezTo>
                      <a:pt x="2433" y="65342"/>
                      <a:pt x="922" y="60132"/>
                      <a:pt x="1236" y="54864"/>
                    </a:cubicBezTo>
                    <a:cubicBezTo>
                      <a:pt x="1825" y="49406"/>
                      <a:pt x="4011" y="44234"/>
                      <a:pt x="7508" y="40005"/>
                    </a:cubicBezTo>
                    <a:cubicBezTo>
                      <a:pt x="11918" y="34566"/>
                      <a:pt x="17145" y="29842"/>
                      <a:pt x="22999" y="26003"/>
                    </a:cubicBezTo>
                    <a:lnTo>
                      <a:pt x="0" y="12859"/>
                    </a:lnTo>
                    <a:lnTo>
                      <a:pt x="13210" y="5144"/>
                    </a:lnTo>
                    <a:lnTo>
                      <a:pt x="35544" y="18098"/>
                    </a:lnTo>
                    <a:cubicBezTo>
                      <a:pt x="45998" y="12878"/>
                      <a:pt x="56994" y="8820"/>
                      <a:pt x="68332" y="6001"/>
                    </a:cubicBezTo>
                    <a:cubicBezTo>
                      <a:pt x="79110" y="3258"/>
                      <a:pt x="90067" y="1248"/>
                      <a:pt x="101120" y="0"/>
                    </a:cubicBezTo>
                    <a:close/>
                    <a:moveTo>
                      <a:pt x="47519" y="62294"/>
                    </a:moveTo>
                    <a:cubicBezTo>
                      <a:pt x="52556" y="65189"/>
                      <a:pt x="58372" y="66418"/>
                      <a:pt x="64151" y="65818"/>
                    </a:cubicBezTo>
                    <a:cubicBezTo>
                      <a:pt x="71877" y="64951"/>
                      <a:pt x="79499" y="63265"/>
                      <a:pt x="86865" y="60770"/>
                    </a:cubicBezTo>
                    <a:lnTo>
                      <a:pt x="51130" y="40005"/>
                    </a:lnTo>
                    <a:cubicBezTo>
                      <a:pt x="38015" y="48701"/>
                      <a:pt x="36808" y="56131"/>
                      <a:pt x="47519" y="62294"/>
                    </a:cubicBezTo>
                    <a:close/>
                    <a:moveTo>
                      <a:pt x="172969" y="72771"/>
                    </a:moveTo>
                    <a:cubicBezTo>
                      <a:pt x="167523" y="69771"/>
                      <a:pt x="161251" y="68628"/>
                      <a:pt x="155102" y="69533"/>
                    </a:cubicBezTo>
                    <a:cubicBezTo>
                      <a:pt x="146663" y="70656"/>
                      <a:pt x="138328" y="72504"/>
                      <a:pt x="130202" y="75057"/>
                    </a:cubicBezTo>
                    <a:lnTo>
                      <a:pt x="165746" y="95631"/>
                    </a:lnTo>
                    <a:cubicBezTo>
                      <a:pt x="180572" y="86392"/>
                      <a:pt x="183328" y="78677"/>
                      <a:pt x="172969" y="7277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" name="Google Shape;4465;p48"/>
              <p:cNvSpPr/>
              <p:nvPr/>
            </p:nvSpPr>
            <p:spPr>
              <a:xfrm>
                <a:off x="5289888" y="4760785"/>
                <a:ext cx="14540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540" h="19050" extrusionOk="0">
                    <a:moveTo>
                      <a:pt x="0" y="12954"/>
                    </a:moveTo>
                    <a:cubicBezTo>
                      <a:pt x="0" y="12001"/>
                      <a:pt x="0" y="0"/>
                      <a:pt x="0" y="0"/>
                    </a:cubicBezTo>
                    <a:lnTo>
                      <a:pt x="14541" y="9525"/>
                    </a:lnTo>
                    <a:lnTo>
                      <a:pt x="8173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" name="Google Shape;4466;p48"/>
              <p:cNvSpPr/>
              <p:nvPr/>
            </p:nvSpPr>
            <p:spPr>
              <a:xfrm>
                <a:off x="5385496" y="4768976"/>
                <a:ext cx="31552" cy="14858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4858" extrusionOk="0">
                    <a:moveTo>
                      <a:pt x="31552" y="12954"/>
                    </a:moveTo>
                    <a:lnTo>
                      <a:pt x="31552" y="0"/>
                    </a:lnTo>
                    <a:lnTo>
                      <a:pt x="0" y="2477"/>
                    </a:lnTo>
                    <a:lnTo>
                      <a:pt x="18152" y="14859"/>
                    </a:lnTo>
                    <a:lnTo>
                      <a:pt x="31552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" name="Google Shape;4467;p48"/>
              <p:cNvSpPr/>
              <p:nvPr/>
            </p:nvSpPr>
            <p:spPr>
              <a:xfrm>
                <a:off x="5396046" y="4721447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2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" name="Google Shape;4468;p48"/>
              <p:cNvSpPr/>
              <p:nvPr/>
            </p:nvSpPr>
            <p:spPr>
              <a:xfrm>
                <a:off x="5321441" y="4726305"/>
                <a:ext cx="35639" cy="24764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764" extrusionOk="0">
                    <a:moveTo>
                      <a:pt x="0" y="7620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9" y="24765"/>
                    </a:lnTo>
                    <a:cubicBezTo>
                      <a:pt x="33929" y="24765"/>
                      <a:pt x="13210" y="16002"/>
                      <a:pt x="12545" y="1524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" name="Google Shape;4469;p48"/>
              <p:cNvSpPr/>
              <p:nvPr/>
            </p:nvSpPr>
            <p:spPr>
              <a:xfrm>
                <a:off x="5249117" y="4684871"/>
                <a:ext cx="44382" cy="29146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146" extrusionOk="0">
                    <a:moveTo>
                      <a:pt x="0" y="8287"/>
                    </a:moveTo>
                    <a:lnTo>
                      <a:pt x="36780" y="29146"/>
                    </a:lnTo>
                    <a:lnTo>
                      <a:pt x="44383" y="23717"/>
                    </a:lnTo>
                    <a:lnTo>
                      <a:pt x="39346" y="17907"/>
                    </a:lnTo>
                    <a:cubicBezTo>
                      <a:pt x="36105" y="14116"/>
                      <a:pt x="32246" y="10896"/>
                      <a:pt x="27941" y="8382"/>
                    </a:cubicBezTo>
                    <a:cubicBezTo>
                      <a:pt x="25185" y="7811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" name="Google Shape;4470;p48"/>
              <p:cNvSpPr/>
              <p:nvPr/>
            </p:nvSpPr>
            <p:spPr>
              <a:xfrm>
                <a:off x="5289888" y="4661344"/>
                <a:ext cx="20528" cy="18478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478" extrusionOk="0">
                    <a:moveTo>
                      <a:pt x="20528" y="18479"/>
                    </a:moveTo>
                    <a:lnTo>
                      <a:pt x="20528" y="5524"/>
                    </a:lnTo>
                    <a:lnTo>
                      <a:pt x="3611" y="0"/>
                    </a:lnTo>
                    <a:lnTo>
                      <a:pt x="0" y="10096"/>
                    </a:lnTo>
                    <a:lnTo>
                      <a:pt x="855" y="14764"/>
                    </a:lnTo>
                    <a:lnTo>
                      <a:pt x="20528" y="18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" name="Google Shape;4471;p48"/>
              <p:cNvSpPr/>
              <p:nvPr/>
            </p:nvSpPr>
            <p:spPr>
              <a:xfrm>
                <a:off x="5197987" y="4657534"/>
                <a:ext cx="19577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577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578" y="2096"/>
                    </a:lnTo>
                    <a:lnTo>
                      <a:pt x="13305" y="14668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" name="Google Shape;4472;p48"/>
              <p:cNvSpPr/>
              <p:nvPr/>
            </p:nvSpPr>
            <p:spPr>
              <a:xfrm>
                <a:off x="5198652" y="4700873"/>
                <a:ext cx="22428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428" h="22764" extrusionOk="0">
                    <a:moveTo>
                      <a:pt x="0" y="13430"/>
                    </a:moveTo>
                    <a:cubicBezTo>
                      <a:pt x="0" y="13430"/>
                      <a:pt x="0" y="0"/>
                      <a:pt x="0" y="0"/>
                    </a:cubicBezTo>
                    <a:lnTo>
                      <a:pt x="22429" y="0"/>
                    </a:lnTo>
                    <a:lnTo>
                      <a:pt x="16917" y="12002"/>
                    </a:lnTo>
                    <a:lnTo>
                      <a:pt x="7413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" name="Google Shape;4473;p48"/>
              <p:cNvSpPr/>
              <p:nvPr/>
            </p:nvSpPr>
            <p:spPr>
              <a:xfrm>
                <a:off x="5197892" y="4644961"/>
                <a:ext cx="221610" cy="138874"/>
              </a:xfrm>
              <a:custGeom>
                <a:avLst/>
                <a:gdLst/>
                <a:ahLst/>
                <a:cxnLst/>
                <a:rect l="l" t="t" r="r" b="b"/>
                <a:pathLst>
                  <a:path w="221610" h="138874" extrusionOk="0">
                    <a:moveTo>
                      <a:pt x="112525" y="22288"/>
                    </a:moveTo>
                    <a:cubicBezTo>
                      <a:pt x="109598" y="22298"/>
                      <a:pt x="106680" y="22517"/>
                      <a:pt x="103781" y="22955"/>
                    </a:cubicBezTo>
                    <a:cubicBezTo>
                      <a:pt x="99885" y="23527"/>
                      <a:pt x="95513" y="24289"/>
                      <a:pt x="90666" y="25337"/>
                    </a:cubicBezTo>
                    <a:cubicBezTo>
                      <a:pt x="85819" y="26384"/>
                      <a:pt x="81162" y="27718"/>
                      <a:pt x="75460" y="29242"/>
                    </a:cubicBezTo>
                    <a:cubicBezTo>
                      <a:pt x="70395" y="30804"/>
                      <a:pt x="65434" y="32709"/>
                      <a:pt x="60634" y="34957"/>
                    </a:cubicBezTo>
                    <a:lnTo>
                      <a:pt x="98649" y="57055"/>
                    </a:lnTo>
                    <a:lnTo>
                      <a:pt x="105492" y="54578"/>
                    </a:lnTo>
                    <a:cubicBezTo>
                      <a:pt x="114996" y="51435"/>
                      <a:pt x="124500" y="48673"/>
                      <a:pt x="132958" y="46387"/>
                    </a:cubicBezTo>
                    <a:cubicBezTo>
                      <a:pt x="141036" y="44205"/>
                      <a:pt x="149314" y="42834"/>
                      <a:pt x="157668" y="42291"/>
                    </a:cubicBezTo>
                    <a:cubicBezTo>
                      <a:pt x="165309" y="41786"/>
                      <a:pt x="172978" y="42291"/>
                      <a:pt x="180477" y="43815"/>
                    </a:cubicBezTo>
                    <a:cubicBezTo>
                      <a:pt x="188127" y="45501"/>
                      <a:pt x="195464" y="48358"/>
                      <a:pt x="202241" y="52292"/>
                    </a:cubicBezTo>
                    <a:cubicBezTo>
                      <a:pt x="208846" y="55702"/>
                      <a:pt x="214501" y="60712"/>
                      <a:pt x="218682" y="66865"/>
                    </a:cubicBezTo>
                    <a:cubicBezTo>
                      <a:pt x="221438" y="71333"/>
                      <a:pt x="222294" y="76714"/>
                      <a:pt x="221058" y="81820"/>
                    </a:cubicBezTo>
                    <a:cubicBezTo>
                      <a:pt x="219442" y="87449"/>
                      <a:pt x="216363" y="92545"/>
                      <a:pt x="212125" y="96583"/>
                    </a:cubicBezTo>
                    <a:cubicBezTo>
                      <a:pt x="206869" y="101851"/>
                      <a:pt x="200996" y="106451"/>
                      <a:pt x="194638" y="110299"/>
                    </a:cubicBezTo>
                    <a:lnTo>
                      <a:pt x="218967" y="124396"/>
                    </a:lnTo>
                    <a:lnTo>
                      <a:pt x="205757" y="132112"/>
                    </a:lnTo>
                    <a:lnTo>
                      <a:pt x="181427" y="117538"/>
                    </a:lnTo>
                    <a:cubicBezTo>
                      <a:pt x="169728" y="123301"/>
                      <a:pt x="157506" y="127930"/>
                      <a:pt x="144933" y="131350"/>
                    </a:cubicBezTo>
                    <a:cubicBezTo>
                      <a:pt x="131760" y="134950"/>
                      <a:pt x="118313" y="137465"/>
                      <a:pt x="104732" y="138874"/>
                    </a:cubicBezTo>
                    <a:lnTo>
                      <a:pt x="91997" y="115824"/>
                    </a:lnTo>
                    <a:cubicBezTo>
                      <a:pt x="95561" y="115729"/>
                      <a:pt x="99115" y="115443"/>
                      <a:pt x="102641" y="114967"/>
                    </a:cubicBezTo>
                    <a:cubicBezTo>
                      <a:pt x="108039" y="114367"/>
                      <a:pt x="113399" y="113471"/>
                      <a:pt x="118702" y="112300"/>
                    </a:cubicBezTo>
                    <a:cubicBezTo>
                      <a:pt x="124595" y="110966"/>
                      <a:pt x="130772" y="109347"/>
                      <a:pt x="137710" y="107442"/>
                    </a:cubicBezTo>
                    <a:cubicBezTo>
                      <a:pt x="144229" y="105651"/>
                      <a:pt x="150578" y="103327"/>
                      <a:pt x="156717" y="100489"/>
                    </a:cubicBezTo>
                    <a:lnTo>
                      <a:pt x="118702" y="78486"/>
                    </a:lnTo>
                    <a:lnTo>
                      <a:pt x="113760" y="80296"/>
                    </a:lnTo>
                    <a:lnTo>
                      <a:pt x="108533" y="81820"/>
                    </a:lnTo>
                    <a:cubicBezTo>
                      <a:pt x="99029" y="84963"/>
                      <a:pt x="90191" y="87439"/>
                      <a:pt x="82208" y="89249"/>
                    </a:cubicBezTo>
                    <a:cubicBezTo>
                      <a:pt x="74842" y="90954"/>
                      <a:pt x="67334" y="91973"/>
                      <a:pt x="59779" y="92297"/>
                    </a:cubicBezTo>
                    <a:cubicBezTo>
                      <a:pt x="53136" y="92497"/>
                      <a:pt x="46493" y="91859"/>
                      <a:pt x="40011" y="90392"/>
                    </a:cubicBezTo>
                    <a:cubicBezTo>
                      <a:pt x="33586" y="88859"/>
                      <a:pt x="27428" y="86354"/>
                      <a:pt x="21764" y="82963"/>
                    </a:cubicBezTo>
                    <a:cubicBezTo>
                      <a:pt x="15463" y="79724"/>
                      <a:pt x="9998" y="75057"/>
                      <a:pt x="5797" y="69342"/>
                    </a:cubicBezTo>
                    <a:cubicBezTo>
                      <a:pt x="2737" y="65056"/>
                      <a:pt x="1226" y="59845"/>
                      <a:pt x="1521" y="54578"/>
                    </a:cubicBezTo>
                    <a:cubicBezTo>
                      <a:pt x="2091" y="49111"/>
                      <a:pt x="4277" y="43939"/>
                      <a:pt x="7793" y="39719"/>
                    </a:cubicBezTo>
                    <a:cubicBezTo>
                      <a:pt x="12203" y="34252"/>
                      <a:pt x="17430" y="29499"/>
                      <a:pt x="23284" y="25622"/>
                    </a:cubicBezTo>
                    <a:lnTo>
                      <a:pt x="0" y="12763"/>
                    </a:lnTo>
                    <a:lnTo>
                      <a:pt x="13210" y="5144"/>
                    </a:lnTo>
                    <a:lnTo>
                      <a:pt x="35544" y="18002"/>
                    </a:lnTo>
                    <a:cubicBezTo>
                      <a:pt x="46017" y="12821"/>
                      <a:pt x="57004" y="8763"/>
                      <a:pt x="68332" y="5905"/>
                    </a:cubicBezTo>
                    <a:cubicBezTo>
                      <a:pt x="79119" y="3191"/>
                      <a:pt x="90067" y="1219"/>
                      <a:pt x="101120" y="0"/>
                    </a:cubicBezTo>
                    <a:close/>
                    <a:moveTo>
                      <a:pt x="47519" y="62008"/>
                    </a:moveTo>
                    <a:cubicBezTo>
                      <a:pt x="52547" y="64932"/>
                      <a:pt x="58363" y="66199"/>
                      <a:pt x="64151" y="65627"/>
                    </a:cubicBezTo>
                    <a:cubicBezTo>
                      <a:pt x="71887" y="64770"/>
                      <a:pt x="79509" y="63037"/>
                      <a:pt x="86865" y="60484"/>
                    </a:cubicBezTo>
                    <a:lnTo>
                      <a:pt x="51130" y="39814"/>
                    </a:lnTo>
                    <a:cubicBezTo>
                      <a:pt x="38015" y="48387"/>
                      <a:pt x="36808" y="55788"/>
                      <a:pt x="47519" y="62008"/>
                    </a:cubicBezTo>
                    <a:close/>
                    <a:moveTo>
                      <a:pt x="172969" y="72485"/>
                    </a:moveTo>
                    <a:cubicBezTo>
                      <a:pt x="167514" y="69513"/>
                      <a:pt x="161241" y="68409"/>
                      <a:pt x="155102" y="69342"/>
                    </a:cubicBezTo>
                    <a:cubicBezTo>
                      <a:pt x="146663" y="70428"/>
                      <a:pt x="138328" y="72247"/>
                      <a:pt x="130202" y="74771"/>
                    </a:cubicBezTo>
                    <a:lnTo>
                      <a:pt x="165746" y="95345"/>
                    </a:lnTo>
                    <a:cubicBezTo>
                      <a:pt x="180572" y="86106"/>
                      <a:pt x="183328" y="78486"/>
                      <a:pt x="172969" y="72485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1" name="Google Shape;4474;p48"/>
            <p:cNvGrpSpPr/>
            <p:nvPr/>
          </p:nvGrpSpPr>
          <p:grpSpPr>
            <a:xfrm>
              <a:off x="2181300" y="4477454"/>
              <a:ext cx="746806" cy="516445"/>
              <a:chOff x="3962400" y="5293804"/>
              <a:chExt cx="746806" cy="516445"/>
            </a:xfrm>
          </p:grpSpPr>
          <p:sp>
            <p:nvSpPr>
              <p:cNvPr id="117" name="Google Shape;4475;p48"/>
              <p:cNvSpPr/>
              <p:nvPr/>
            </p:nvSpPr>
            <p:spPr>
              <a:xfrm>
                <a:off x="3962400" y="5425630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" name="Google Shape;4476;p48"/>
              <p:cNvSpPr/>
              <p:nvPr/>
            </p:nvSpPr>
            <p:spPr>
              <a:xfrm>
                <a:off x="4044607" y="5376195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19"/>
                      <a:pt x="332252" y="384619"/>
                    </a:cubicBezTo>
                    <a:cubicBezTo>
                      <a:pt x="148754" y="384619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" name="Google Shape;4477;p48"/>
              <p:cNvSpPr/>
              <p:nvPr/>
            </p:nvSpPr>
            <p:spPr>
              <a:xfrm>
                <a:off x="4044702" y="5483828"/>
                <a:ext cx="65671" cy="87629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629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" name="Google Shape;4478;p48"/>
              <p:cNvSpPr/>
              <p:nvPr/>
            </p:nvSpPr>
            <p:spPr>
              <a:xfrm>
                <a:off x="4659217" y="5486114"/>
                <a:ext cx="49989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49989" h="118109" extrusionOk="0">
                    <a:moveTo>
                      <a:pt x="49990" y="0"/>
                    </a:moveTo>
                    <a:lnTo>
                      <a:pt x="49990" y="82391"/>
                    </a:lnTo>
                    <a:lnTo>
                      <a:pt x="16442" y="118110"/>
                    </a:lnTo>
                    <a:lnTo>
                      <a:pt x="0" y="23813"/>
                    </a:lnTo>
                    <a:lnTo>
                      <a:pt x="49990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" name="Google Shape;4479;p48"/>
              <p:cNvSpPr/>
              <p:nvPr/>
            </p:nvSpPr>
            <p:spPr>
              <a:xfrm>
                <a:off x="4044607" y="5293804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" name="Google Shape;4480;p48"/>
              <p:cNvSpPr/>
              <p:nvPr/>
            </p:nvSpPr>
            <p:spPr>
              <a:xfrm>
                <a:off x="4139107" y="5346215"/>
                <a:ext cx="475657" cy="275248"/>
              </a:xfrm>
              <a:custGeom>
                <a:avLst/>
                <a:gdLst/>
                <a:ahLst/>
                <a:cxnLst/>
                <a:rect l="l" t="t" r="r" b="b"/>
                <a:pathLst>
                  <a:path w="475657" h="275248" extrusionOk="0">
                    <a:moveTo>
                      <a:pt x="475252" y="145899"/>
                    </a:moveTo>
                    <a:cubicBezTo>
                      <a:pt x="471926" y="178284"/>
                      <a:pt x="448831" y="210193"/>
                      <a:pt x="406064" y="234958"/>
                    </a:cubicBezTo>
                    <a:cubicBezTo>
                      <a:pt x="313117" y="288679"/>
                      <a:pt x="162482" y="288679"/>
                      <a:pt x="69630" y="234958"/>
                    </a:cubicBezTo>
                    <a:cubicBezTo>
                      <a:pt x="26768" y="210193"/>
                      <a:pt x="3769" y="178284"/>
                      <a:pt x="443" y="145899"/>
                    </a:cubicBezTo>
                    <a:cubicBezTo>
                      <a:pt x="-3549" y="107799"/>
                      <a:pt x="19450" y="69223"/>
                      <a:pt x="69630" y="40362"/>
                    </a:cubicBezTo>
                    <a:cubicBezTo>
                      <a:pt x="162482" y="-13454"/>
                      <a:pt x="313117" y="-13454"/>
                      <a:pt x="406064" y="40362"/>
                    </a:cubicBezTo>
                    <a:cubicBezTo>
                      <a:pt x="456149" y="69223"/>
                      <a:pt x="479053" y="107990"/>
                      <a:pt x="475252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" name="Google Shape;4481;p48"/>
              <p:cNvSpPr/>
              <p:nvPr/>
            </p:nvSpPr>
            <p:spPr>
              <a:xfrm>
                <a:off x="4139550" y="5362694"/>
                <a:ext cx="474809" cy="258770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770" extrusionOk="0">
                    <a:moveTo>
                      <a:pt x="474809" y="129421"/>
                    </a:moveTo>
                    <a:cubicBezTo>
                      <a:pt x="471483" y="161806"/>
                      <a:pt x="448389" y="193715"/>
                      <a:pt x="405622" y="218480"/>
                    </a:cubicBezTo>
                    <a:cubicBezTo>
                      <a:pt x="312675" y="272201"/>
                      <a:pt x="162040" y="272201"/>
                      <a:pt x="69188" y="218480"/>
                    </a:cubicBezTo>
                    <a:cubicBezTo>
                      <a:pt x="26325" y="193715"/>
                      <a:pt x="3326" y="161806"/>
                      <a:pt x="0" y="129421"/>
                    </a:cubicBezTo>
                    <a:cubicBezTo>
                      <a:pt x="3326" y="97036"/>
                      <a:pt x="26325" y="65127"/>
                      <a:pt x="69188" y="40362"/>
                    </a:cubicBezTo>
                    <a:cubicBezTo>
                      <a:pt x="162040" y="-13454"/>
                      <a:pt x="312675" y="-13454"/>
                      <a:pt x="405622" y="40362"/>
                    </a:cubicBezTo>
                    <a:cubicBezTo>
                      <a:pt x="448389" y="65127"/>
                      <a:pt x="471483" y="97036"/>
                      <a:pt x="474809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" name="Google Shape;4482;p48"/>
              <p:cNvSpPr/>
              <p:nvPr/>
            </p:nvSpPr>
            <p:spPr>
              <a:xfrm>
                <a:off x="4261389" y="5424963"/>
                <a:ext cx="221102" cy="138970"/>
              </a:xfrm>
              <a:custGeom>
                <a:avLst/>
                <a:gdLst/>
                <a:ahLst/>
                <a:cxnLst/>
                <a:rect l="l" t="t" r="r" b="b"/>
                <a:pathLst>
                  <a:path w="221102" h="138970" extrusionOk="0">
                    <a:moveTo>
                      <a:pt x="112050" y="22098"/>
                    </a:moveTo>
                    <a:cubicBezTo>
                      <a:pt x="109122" y="22060"/>
                      <a:pt x="106194" y="22279"/>
                      <a:pt x="103306" y="22765"/>
                    </a:cubicBezTo>
                    <a:cubicBezTo>
                      <a:pt x="99410" y="23336"/>
                      <a:pt x="95038" y="24098"/>
                      <a:pt x="90191" y="25146"/>
                    </a:cubicBezTo>
                    <a:cubicBezTo>
                      <a:pt x="85344" y="26194"/>
                      <a:pt x="80687" y="27432"/>
                      <a:pt x="75080" y="29051"/>
                    </a:cubicBezTo>
                    <a:cubicBezTo>
                      <a:pt x="69967" y="30566"/>
                      <a:pt x="64977" y="32480"/>
                      <a:pt x="60159" y="34766"/>
                    </a:cubicBezTo>
                    <a:lnTo>
                      <a:pt x="98174" y="56864"/>
                    </a:lnTo>
                    <a:lnTo>
                      <a:pt x="105017" y="54388"/>
                    </a:lnTo>
                    <a:cubicBezTo>
                      <a:pt x="114521" y="51149"/>
                      <a:pt x="124024" y="48387"/>
                      <a:pt x="132483" y="46196"/>
                    </a:cubicBezTo>
                    <a:cubicBezTo>
                      <a:pt x="140574" y="44120"/>
                      <a:pt x="148851" y="42844"/>
                      <a:pt x="157193" y="42386"/>
                    </a:cubicBezTo>
                    <a:cubicBezTo>
                      <a:pt x="164798" y="41881"/>
                      <a:pt x="172437" y="42386"/>
                      <a:pt x="179907" y="43910"/>
                    </a:cubicBezTo>
                    <a:cubicBezTo>
                      <a:pt x="187570" y="45539"/>
                      <a:pt x="194919" y="48406"/>
                      <a:pt x="201670" y="52388"/>
                    </a:cubicBezTo>
                    <a:cubicBezTo>
                      <a:pt x="208292" y="55731"/>
                      <a:pt x="213951" y="60713"/>
                      <a:pt x="218112" y="66866"/>
                    </a:cubicBezTo>
                    <a:cubicBezTo>
                      <a:pt x="220891" y="71323"/>
                      <a:pt x="221780" y="76705"/>
                      <a:pt x="220583" y="81820"/>
                    </a:cubicBezTo>
                    <a:cubicBezTo>
                      <a:pt x="218785" y="87506"/>
                      <a:pt x="215504" y="92602"/>
                      <a:pt x="211079" y="96584"/>
                    </a:cubicBezTo>
                    <a:cubicBezTo>
                      <a:pt x="205885" y="101898"/>
                      <a:pt x="200041" y="106547"/>
                      <a:pt x="193687" y="110395"/>
                    </a:cubicBezTo>
                    <a:lnTo>
                      <a:pt x="217922" y="124492"/>
                    </a:lnTo>
                    <a:lnTo>
                      <a:pt x="204712" y="132112"/>
                    </a:lnTo>
                    <a:lnTo>
                      <a:pt x="180952" y="117634"/>
                    </a:lnTo>
                    <a:cubicBezTo>
                      <a:pt x="169319" y="123463"/>
                      <a:pt x="157122" y="128092"/>
                      <a:pt x="144553" y="131445"/>
                    </a:cubicBezTo>
                    <a:cubicBezTo>
                      <a:pt x="131396" y="135112"/>
                      <a:pt x="117944" y="137636"/>
                      <a:pt x="104352" y="138970"/>
                    </a:cubicBezTo>
                    <a:lnTo>
                      <a:pt x="91521" y="116015"/>
                    </a:lnTo>
                    <a:cubicBezTo>
                      <a:pt x="95114" y="115919"/>
                      <a:pt x="98699" y="115634"/>
                      <a:pt x="102261" y="115158"/>
                    </a:cubicBezTo>
                    <a:cubicBezTo>
                      <a:pt x="107627" y="114510"/>
                      <a:pt x="112956" y="113586"/>
                      <a:pt x="118227" y="112395"/>
                    </a:cubicBezTo>
                    <a:cubicBezTo>
                      <a:pt x="124119" y="111157"/>
                      <a:pt x="130392" y="109538"/>
                      <a:pt x="137235" y="107633"/>
                    </a:cubicBezTo>
                    <a:cubicBezTo>
                      <a:pt x="143743" y="105823"/>
                      <a:pt x="150098" y="103489"/>
                      <a:pt x="156242" y="100679"/>
                    </a:cubicBezTo>
                    <a:lnTo>
                      <a:pt x="118227" y="78677"/>
                    </a:lnTo>
                    <a:cubicBezTo>
                      <a:pt x="116611" y="79248"/>
                      <a:pt x="114996" y="79915"/>
                      <a:pt x="113285" y="80391"/>
                    </a:cubicBezTo>
                    <a:lnTo>
                      <a:pt x="108058" y="82010"/>
                    </a:lnTo>
                    <a:cubicBezTo>
                      <a:pt x="98554" y="85154"/>
                      <a:pt x="89716" y="87630"/>
                      <a:pt x="81828" y="89440"/>
                    </a:cubicBezTo>
                    <a:cubicBezTo>
                      <a:pt x="74465" y="91154"/>
                      <a:pt x="66953" y="92145"/>
                      <a:pt x="59399" y="92393"/>
                    </a:cubicBezTo>
                    <a:cubicBezTo>
                      <a:pt x="52758" y="92678"/>
                      <a:pt x="46110" y="92069"/>
                      <a:pt x="39631" y="90583"/>
                    </a:cubicBezTo>
                    <a:cubicBezTo>
                      <a:pt x="33176" y="89059"/>
                      <a:pt x="26991" y="86554"/>
                      <a:pt x="21288" y="83153"/>
                    </a:cubicBezTo>
                    <a:cubicBezTo>
                      <a:pt x="14928" y="79924"/>
                      <a:pt x="9398" y="75257"/>
                      <a:pt x="5132" y="69533"/>
                    </a:cubicBezTo>
                    <a:cubicBezTo>
                      <a:pt x="2001" y="65275"/>
                      <a:pt x="454" y="60055"/>
                      <a:pt x="760" y="54769"/>
                    </a:cubicBezTo>
                    <a:cubicBezTo>
                      <a:pt x="1328" y="49273"/>
                      <a:pt x="3511" y="44063"/>
                      <a:pt x="7033" y="39815"/>
                    </a:cubicBezTo>
                    <a:cubicBezTo>
                      <a:pt x="11446" y="34376"/>
                      <a:pt x="16672" y="29651"/>
                      <a:pt x="22524" y="25813"/>
                    </a:cubicBezTo>
                    <a:lnTo>
                      <a:pt x="0" y="12764"/>
                    </a:lnTo>
                    <a:lnTo>
                      <a:pt x="13305" y="5048"/>
                    </a:lnTo>
                    <a:lnTo>
                      <a:pt x="35544" y="18002"/>
                    </a:lnTo>
                    <a:cubicBezTo>
                      <a:pt x="45998" y="12783"/>
                      <a:pt x="56994" y="8725"/>
                      <a:pt x="68332" y="5906"/>
                    </a:cubicBezTo>
                    <a:cubicBezTo>
                      <a:pt x="79137" y="3143"/>
                      <a:pt x="90126" y="1172"/>
                      <a:pt x="101215" y="0"/>
                    </a:cubicBezTo>
                    <a:close/>
                    <a:moveTo>
                      <a:pt x="47139" y="62198"/>
                    </a:moveTo>
                    <a:cubicBezTo>
                      <a:pt x="52133" y="65122"/>
                      <a:pt x="57921" y="66389"/>
                      <a:pt x="63675" y="65818"/>
                    </a:cubicBezTo>
                    <a:cubicBezTo>
                      <a:pt x="71401" y="64875"/>
                      <a:pt x="79011" y="63151"/>
                      <a:pt x="86389" y="60674"/>
                    </a:cubicBezTo>
                    <a:lnTo>
                      <a:pt x="50655" y="40005"/>
                    </a:lnTo>
                    <a:cubicBezTo>
                      <a:pt x="37540" y="48578"/>
                      <a:pt x="36368" y="55979"/>
                      <a:pt x="47139" y="62198"/>
                    </a:cubicBezTo>
                    <a:close/>
                    <a:moveTo>
                      <a:pt x="172589" y="72676"/>
                    </a:moveTo>
                    <a:cubicBezTo>
                      <a:pt x="167122" y="69742"/>
                      <a:pt x="160859" y="68637"/>
                      <a:pt x="154722" y="69533"/>
                    </a:cubicBezTo>
                    <a:cubicBezTo>
                      <a:pt x="146250" y="70618"/>
                      <a:pt x="137887" y="72438"/>
                      <a:pt x="129727" y="74962"/>
                    </a:cubicBezTo>
                    <a:lnTo>
                      <a:pt x="165271" y="95536"/>
                    </a:lnTo>
                    <a:cubicBezTo>
                      <a:pt x="180477" y="86296"/>
                      <a:pt x="182853" y="78677"/>
                      <a:pt x="172589" y="7267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" name="Google Shape;4483;p48"/>
              <p:cNvSpPr/>
              <p:nvPr/>
            </p:nvSpPr>
            <p:spPr>
              <a:xfrm>
                <a:off x="4352910" y="5528024"/>
                <a:ext cx="14540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540" h="19050" extrusionOk="0">
                    <a:moveTo>
                      <a:pt x="0" y="12954"/>
                    </a:moveTo>
                    <a:cubicBezTo>
                      <a:pt x="0" y="12002"/>
                      <a:pt x="0" y="0"/>
                      <a:pt x="0" y="0"/>
                    </a:cubicBezTo>
                    <a:lnTo>
                      <a:pt x="14541" y="9525"/>
                    </a:lnTo>
                    <a:lnTo>
                      <a:pt x="8268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" name="Google Shape;4484;p48"/>
              <p:cNvSpPr/>
              <p:nvPr/>
            </p:nvSpPr>
            <p:spPr>
              <a:xfrm>
                <a:off x="4448518" y="5536215"/>
                <a:ext cx="31552" cy="14858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4858" extrusionOk="0">
                    <a:moveTo>
                      <a:pt x="31553" y="12954"/>
                    </a:moveTo>
                    <a:lnTo>
                      <a:pt x="31553" y="0"/>
                    </a:lnTo>
                    <a:lnTo>
                      <a:pt x="0" y="2476"/>
                    </a:lnTo>
                    <a:lnTo>
                      <a:pt x="18152" y="14859"/>
                    </a:lnTo>
                    <a:lnTo>
                      <a:pt x="31553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" name="Google Shape;4485;p48"/>
              <p:cNvSpPr/>
              <p:nvPr/>
            </p:nvSpPr>
            <p:spPr>
              <a:xfrm>
                <a:off x="4459162" y="5488685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3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" name="Google Shape;4486;p48"/>
              <p:cNvSpPr/>
              <p:nvPr/>
            </p:nvSpPr>
            <p:spPr>
              <a:xfrm>
                <a:off x="4384748" y="5493543"/>
                <a:ext cx="35639" cy="24669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669" extrusionOk="0">
                    <a:moveTo>
                      <a:pt x="0" y="7525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9" y="24670"/>
                    </a:lnTo>
                    <a:cubicBezTo>
                      <a:pt x="33929" y="24670"/>
                      <a:pt x="13210" y="15907"/>
                      <a:pt x="12545" y="15145"/>
                    </a:cubicBezTo>
                    <a:cubicBezTo>
                      <a:pt x="11880" y="14383"/>
                      <a:pt x="0" y="7525"/>
                      <a:pt x="0" y="752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" name="Google Shape;4487;p48"/>
              <p:cNvSpPr/>
              <p:nvPr/>
            </p:nvSpPr>
            <p:spPr>
              <a:xfrm>
                <a:off x="4312139" y="5452109"/>
                <a:ext cx="44382" cy="29241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241" extrusionOk="0">
                    <a:moveTo>
                      <a:pt x="0" y="8287"/>
                    </a:moveTo>
                    <a:lnTo>
                      <a:pt x="36875" y="29242"/>
                    </a:lnTo>
                    <a:lnTo>
                      <a:pt x="44383" y="23717"/>
                    </a:lnTo>
                    <a:cubicBezTo>
                      <a:pt x="44383" y="23717"/>
                      <a:pt x="39726" y="18383"/>
                      <a:pt x="39441" y="17907"/>
                    </a:cubicBezTo>
                    <a:cubicBezTo>
                      <a:pt x="36140" y="14135"/>
                      <a:pt x="32258" y="10925"/>
                      <a:pt x="27941" y="8382"/>
                    </a:cubicBezTo>
                    <a:cubicBezTo>
                      <a:pt x="25185" y="7811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" name="Google Shape;4488;p48"/>
              <p:cNvSpPr/>
              <p:nvPr/>
            </p:nvSpPr>
            <p:spPr>
              <a:xfrm>
                <a:off x="4352910" y="5428583"/>
                <a:ext cx="20528" cy="18478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478" extrusionOk="0">
                    <a:moveTo>
                      <a:pt x="20528" y="18479"/>
                    </a:moveTo>
                    <a:lnTo>
                      <a:pt x="20528" y="5525"/>
                    </a:lnTo>
                    <a:lnTo>
                      <a:pt x="3611" y="0"/>
                    </a:lnTo>
                    <a:lnTo>
                      <a:pt x="0" y="10192"/>
                    </a:lnTo>
                    <a:lnTo>
                      <a:pt x="855" y="14764"/>
                    </a:lnTo>
                    <a:lnTo>
                      <a:pt x="20528" y="18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" name="Google Shape;4489;p48"/>
              <p:cNvSpPr/>
              <p:nvPr/>
            </p:nvSpPr>
            <p:spPr>
              <a:xfrm>
                <a:off x="4261008" y="5424773"/>
                <a:ext cx="19672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672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673" y="2096"/>
                    </a:lnTo>
                    <a:lnTo>
                      <a:pt x="13305" y="14669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" name="Google Shape;4490;p48"/>
              <p:cNvSpPr/>
              <p:nvPr/>
            </p:nvSpPr>
            <p:spPr>
              <a:xfrm>
                <a:off x="4261769" y="5468111"/>
                <a:ext cx="22428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428" h="22764" extrusionOk="0">
                    <a:moveTo>
                      <a:pt x="0" y="13430"/>
                    </a:moveTo>
                    <a:lnTo>
                      <a:pt x="0" y="0"/>
                    </a:lnTo>
                    <a:lnTo>
                      <a:pt x="22429" y="0"/>
                    </a:lnTo>
                    <a:lnTo>
                      <a:pt x="17012" y="12002"/>
                    </a:lnTo>
                    <a:lnTo>
                      <a:pt x="7508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" name="Google Shape;4491;p48"/>
              <p:cNvSpPr/>
              <p:nvPr/>
            </p:nvSpPr>
            <p:spPr>
              <a:xfrm>
                <a:off x="4261389" y="5412009"/>
                <a:ext cx="221197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1197" h="139065" extrusionOk="0">
                    <a:moveTo>
                      <a:pt x="112050" y="22098"/>
                    </a:moveTo>
                    <a:cubicBezTo>
                      <a:pt x="109119" y="22098"/>
                      <a:pt x="106193" y="22355"/>
                      <a:pt x="103306" y="22860"/>
                    </a:cubicBezTo>
                    <a:cubicBezTo>
                      <a:pt x="99441" y="23431"/>
                      <a:pt x="95069" y="24194"/>
                      <a:pt x="90191" y="25146"/>
                    </a:cubicBezTo>
                    <a:cubicBezTo>
                      <a:pt x="85344" y="26194"/>
                      <a:pt x="80687" y="27527"/>
                      <a:pt x="75080" y="29051"/>
                    </a:cubicBezTo>
                    <a:cubicBezTo>
                      <a:pt x="69981" y="30613"/>
                      <a:pt x="64995" y="32518"/>
                      <a:pt x="60159" y="34766"/>
                    </a:cubicBezTo>
                    <a:lnTo>
                      <a:pt x="98174" y="56864"/>
                    </a:lnTo>
                    <a:lnTo>
                      <a:pt x="105017" y="54483"/>
                    </a:lnTo>
                    <a:cubicBezTo>
                      <a:pt x="114521" y="51245"/>
                      <a:pt x="124024" y="48482"/>
                      <a:pt x="132483" y="46196"/>
                    </a:cubicBezTo>
                    <a:cubicBezTo>
                      <a:pt x="140606" y="44063"/>
                      <a:pt x="148910" y="42691"/>
                      <a:pt x="157288" y="42100"/>
                    </a:cubicBezTo>
                    <a:cubicBezTo>
                      <a:pt x="164893" y="41643"/>
                      <a:pt x="172525" y="42158"/>
                      <a:pt x="180002" y="43624"/>
                    </a:cubicBezTo>
                    <a:cubicBezTo>
                      <a:pt x="187668" y="45291"/>
                      <a:pt x="195018" y="48187"/>
                      <a:pt x="201765" y="52197"/>
                    </a:cubicBezTo>
                    <a:cubicBezTo>
                      <a:pt x="208387" y="55540"/>
                      <a:pt x="214046" y="60522"/>
                      <a:pt x="218207" y="66675"/>
                    </a:cubicBezTo>
                    <a:cubicBezTo>
                      <a:pt x="220986" y="71133"/>
                      <a:pt x="221875" y="76514"/>
                      <a:pt x="220678" y="81629"/>
                    </a:cubicBezTo>
                    <a:cubicBezTo>
                      <a:pt x="218855" y="87297"/>
                      <a:pt x="215578" y="92393"/>
                      <a:pt x="211174" y="96393"/>
                    </a:cubicBezTo>
                    <a:cubicBezTo>
                      <a:pt x="205956" y="101689"/>
                      <a:pt x="200116" y="106318"/>
                      <a:pt x="193782" y="110204"/>
                    </a:cubicBezTo>
                    <a:lnTo>
                      <a:pt x="218017" y="124206"/>
                    </a:lnTo>
                    <a:lnTo>
                      <a:pt x="204807" y="131921"/>
                    </a:lnTo>
                    <a:lnTo>
                      <a:pt x="180287" y="117729"/>
                    </a:lnTo>
                    <a:cubicBezTo>
                      <a:pt x="168831" y="123434"/>
                      <a:pt x="156868" y="128064"/>
                      <a:pt x="144553" y="131540"/>
                    </a:cubicBezTo>
                    <a:cubicBezTo>
                      <a:pt x="131385" y="135169"/>
                      <a:pt x="117937" y="137684"/>
                      <a:pt x="104352" y="139065"/>
                    </a:cubicBezTo>
                    <a:lnTo>
                      <a:pt x="91521" y="116014"/>
                    </a:lnTo>
                    <a:cubicBezTo>
                      <a:pt x="95113" y="115967"/>
                      <a:pt x="98698" y="115710"/>
                      <a:pt x="102261" y="115253"/>
                    </a:cubicBezTo>
                    <a:cubicBezTo>
                      <a:pt x="107013" y="114681"/>
                      <a:pt x="112335" y="113729"/>
                      <a:pt x="118227" y="112490"/>
                    </a:cubicBezTo>
                    <a:cubicBezTo>
                      <a:pt x="124119" y="111252"/>
                      <a:pt x="130392" y="109633"/>
                      <a:pt x="137235" y="107728"/>
                    </a:cubicBezTo>
                    <a:cubicBezTo>
                      <a:pt x="143731" y="105842"/>
                      <a:pt x="150083" y="103479"/>
                      <a:pt x="156242" y="100679"/>
                    </a:cubicBezTo>
                    <a:lnTo>
                      <a:pt x="118227" y="78772"/>
                    </a:lnTo>
                    <a:lnTo>
                      <a:pt x="113285" y="80486"/>
                    </a:lnTo>
                    <a:lnTo>
                      <a:pt x="108058" y="82105"/>
                    </a:lnTo>
                    <a:cubicBezTo>
                      <a:pt x="99447" y="85001"/>
                      <a:pt x="90692" y="87449"/>
                      <a:pt x="81828" y="89440"/>
                    </a:cubicBezTo>
                    <a:cubicBezTo>
                      <a:pt x="74467" y="91183"/>
                      <a:pt x="66956" y="92202"/>
                      <a:pt x="59399" y="92488"/>
                    </a:cubicBezTo>
                    <a:cubicBezTo>
                      <a:pt x="52754" y="92745"/>
                      <a:pt x="46105" y="92107"/>
                      <a:pt x="39631" y="90583"/>
                    </a:cubicBezTo>
                    <a:cubicBezTo>
                      <a:pt x="33193" y="89049"/>
                      <a:pt x="27013" y="86573"/>
                      <a:pt x="21288" y="83248"/>
                    </a:cubicBezTo>
                    <a:cubicBezTo>
                      <a:pt x="14922" y="79981"/>
                      <a:pt x="9393" y="75286"/>
                      <a:pt x="5132" y="69532"/>
                    </a:cubicBezTo>
                    <a:cubicBezTo>
                      <a:pt x="2001" y="65275"/>
                      <a:pt x="454" y="60055"/>
                      <a:pt x="760" y="54769"/>
                    </a:cubicBezTo>
                    <a:cubicBezTo>
                      <a:pt x="1351" y="49311"/>
                      <a:pt x="3533" y="44139"/>
                      <a:pt x="7033" y="39910"/>
                    </a:cubicBezTo>
                    <a:cubicBezTo>
                      <a:pt x="11467" y="34462"/>
                      <a:pt x="16689" y="29708"/>
                      <a:pt x="22524" y="25813"/>
                    </a:cubicBezTo>
                    <a:lnTo>
                      <a:pt x="0" y="12763"/>
                    </a:lnTo>
                    <a:lnTo>
                      <a:pt x="13305" y="5144"/>
                    </a:lnTo>
                    <a:lnTo>
                      <a:pt x="35544" y="18002"/>
                    </a:lnTo>
                    <a:cubicBezTo>
                      <a:pt x="46019" y="12849"/>
                      <a:pt x="57010" y="8830"/>
                      <a:pt x="68332" y="6001"/>
                    </a:cubicBezTo>
                    <a:cubicBezTo>
                      <a:pt x="79145" y="3258"/>
                      <a:pt x="90131" y="1248"/>
                      <a:pt x="101215" y="0"/>
                    </a:cubicBezTo>
                    <a:close/>
                    <a:moveTo>
                      <a:pt x="47139" y="62294"/>
                    </a:moveTo>
                    <a:cubicBezTo>
                      <a:pt x="52142" y="65189"/>
                      <a:pt x="57930" y="66418"/>
                      <a:pt x="63675" y="65818"/>
                    </a:cubicBezTo>
                    <a:cubicBezTo>
                      <a:pt x="71416" y="64970"/>
                      <a:pt x="79036" y="63246"/>
                      <a:pt x="86389" y="60674"/>
                    </a:cubicBezTo>
                    <a:lnTo>
                      <a:pt x="50655" y="40005"/>
                    </a:lnTo>
                    <a:cubicBezTo>
                      <a:pt x="37540" y="48578"/>
                      <a:pt x="36368" y="56007"/>
                      <a:pt x="47139" y="62294"/>
                    </a:cubicBezTo>
                    <a:close/>
                    <a:moveTo>
                      <a:pt x="172589" y="72771"/>
                    </a:moveTo>
                    <a:cubicBezTo>
                      <a:pt x="167144" y="69771"/>
                      <a:pt x="160871" y="68628"/>
                      <a:pt x="154722" y="69532"/>
                    </a:cubicBezTo>
                    <a:cubicBezTo>
                      <a:pt x="146240" y="70609"/>
                      <a:pt x="137873" y="72457"/>
                      <a:pt x="129727" y="75057"/>
                    </a:cubicBezTo>
                    <a:lnTo>
                      <a:pt x="165271" y="95631"/>
                    </a:lnTo>
                    <a:cubicBezTo>
                      <a:pt x="180477" y="86296"/>
                      <a:pt x="182853" y="78677"/>
                      <a:pt x="172589" y="7277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2" name="Google Shape;4492;p48"/>
            <p:cNvGrpSpPr/>
            <p:nvPr/>
          </p:nvGrpSpPr>
          <p:grpSpPr>
            <a:xfrm>
              <a:off x="2290688" y="4374965"/>
              <a:ext cx="664599" cy="467010"/>
              <a:chOff x="4071788" y="5191315"/>
              <a:chExt cx="664599" cy="467010"/>
            </a:xfrm>
          </p:grpSpPr>
          <p:sp>
            <p:nvSpPr>
              <p:cNvPr id="101" name="Google Shape;4493;p48"/>
              <p:cNvSpPr/>
              <p:nvPr/>
            </p:nvSpPr>
            <p:spPr>
              <a:xfrm>
                <a:off x="4071788" y="5273706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19"/>
                      <a:pt x="515750" y="384619"/>
                      <a:pt x="332252" y="384619"/>
                    </a:cubicBezTo>
                    <a:cubicBezTo>
                      <a:pt x="148754" y="384619"/>
                      <a:pt x="0" y="298519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" name="Google Shape;4494;p48"/>
              <p:cNvSpPr/>
              <p:nvPr/>
            </p:nvSpPr>
            <p:spPr>
              <a:xfrm>
                <a:off x="4071883" y="5381339"/>
                <a:ext cx="65671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630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" name="Google Shape;4495;p48"/>
              <p:cNvSpPr/>
              <p:nvPr/>
            </p:nvSpPr>
            <p:spPr>
              <a:xfrm>
                <a:off x="4686303" y="5383625"/>
                <a:ext cx="50084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50084" h="118109" extrusionOk="0">
                    <a:moveTo>
                      <a:pt x="50085" y="0"/>
                    </a:moveTo>
                    <a:lnTo>
                      <a:pt x="50085" y="82391"/>
                    </a:lnTo>
                    <a:lnTo>
                      <a:pt x="16442" y="118110"/>
                    </a:lnTo>
                    <a:lnTo>
                      <a:pt x="0" y="23717"/>
                    </a:lnTo>
                    <a:lnTo>
                      <a:pt x="50085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" name="Google Shape;4496;p48"/>
              <p:cNvSpPr/>
              <p:nvPr/>
            </p:nvSpPr>
            <p:spPr>
              <a:xfrm>
                <a:off x="4071788" y="5191315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19"/>
                      <a:pt x="515750" y="384619"/>
                      <a:pt x="332252" y="384619"/>
                    </a:cubicBezTo>
                    <a:cubicBezTo>
                      <a:pt x="148754" y="384619"/>
                      <a:pt x="0" y="298519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" name="Google Shape;4497;p48"/>
              <p:cNvSpPr/>
              <p:nvPr/>
            </p:nvSpPr>
            <p:spPr>
              <a:xfrm>
                <a:off x="4166288" y="5243631"/>
                <a:ext cx="475673" cy="275343"/>
              </a:xfrm>
              <a:custGeom>
                <a:avLst/>
                <a:gdLst/>
                <a:ahLst/>
                <a:cxnLst/>
                <a:rect l="l" t="t" r="r" b="b"/>
                <a:pathLst>
                  <a:path w="475673" h="275343" extrusionOk="0">
                    <a:moveTo>
                      <a:pt x="475252" y="145899"/>
                    </a:moveTo>
                    <a:cubicBezTo>
                      <a:pt x="471830" y="178284"/>
                      <a:pt x="448831" y="210193"/>
                      <a:pt x="405969" y="235053"/>
                    </a:cubicBezTo>
                    <a:cubicBezTo>
                      <a:pt x="313117" y="288774"/>
                      <a:pt x="162482" y="288774"/>
                      <a:pt x="69535" y="235053"/>
                    </a:cubicBezTo>
                    <a:cubicBezTo>
                      <a:pt x="26768" y="210193"/>
                      <a:pt x="3769" y="177903"/>
                      <a:pt x="443" y="145899"/>
                    </a:cubicBezTo>
                    <a:cubicBezTo>
                      <a:pt x="-3549" y="107799"/>
                      <a:pt x="19450" y="69699"/>
                      <a:pt x="69535" y="40362"/>
                    </a:cubicBezTo>
                    <a:cubicBezTo>
                      <a:pt x="162482" y="-13454"/>
                      <a:pt x="313117" y="-13454"/>
                      <a:pt x="405969" y="40362"/>
                    </a:cubicBezTo>
                    <a:cubicBezTo>
                      <a:pt x="456054" y="69318"/>
                      <a:pt x="479148" y="107990"/>
                      <a:pt x="475252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" name="Google Shape;4498;p48"/>
              <p:cNvSpPr/>
              <p:nvPr/>
            </p:nvSpPr>
            <p:spPr>
              <a:xfrm>
                <a:off x="4166731" y="5260109"/>
                <a:ext cx="474809" cy="258865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865" extrusionOk="0">
                    <a:moveTo>
                      <a:pt x="474809" y="129421"/>
                    </a:moveTo>
                    <a:cubicBezTo>
                      <a:pt x="471388" y="161806"/>
                      <a:pt x="448389" y="193715"/>
                      <a:pt x="405527" y="218575"/>
                    </a:cubicBezTo>
                    <a:cubicBezTo>
                      <a:pt x="312675" y="272296"/>
                      <a:pt x="162040" y="272296"/>
                      <a:pt x="69093" y="218575"/>
                    </a:cubicBezTo>
                    <a:cubicBezTo>
                      <a:pt x="26325" y="193715"/>
                      <a:pt x="3326" y="161425"/>
                      <a:pt x="0" y="129421"/>
                    </a:cubicBezTo>
                    <a:cubicBezTo>
                      <a:pt x="3326" y="97036"/>
                      <a:pt x="26325" y="65222"/>
                      <a:pt x="69093" y="40362"/>
                    </a:cubicBezTo>
                    <a:cubicBezTo>
                      <a:pt x="162040" y="-13454"/>
                      <a:pt x="312675" y="-13454"/>
                      <a:pt x="405527" y="40362"/>
                    </a:cubicBezTo>
                    <a:cubicBezTo>
                      <a:pt x="448389" y="65222"/>
                      <a:pt x="471388" y="97036"/>
                      <a:pt x="474809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" name="Google Shape;4499;p48"/>
              <p:cNvSpPr/>
              <p:nvPr/>
            </p:nvSpPr>
            <p:spPr>
              <a:xfrm>
                <a:off x="4287999" y="5322379"/>
                <a:ext cx="221706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1706" h="139065" extrusionOk="0">
                    <a:moveTo>
                      <a:pt x="112620" y="22098"/>
                    </a:moveTo>
                    <a:cubicBezTo>
                      <a:pt x="109691" y="22146"/>
                      <a:pt x="106769" y="22403"/>
                      <a:pt x="103876" y="22860"/>
                    </a:cubicBezTo>
                    <a:cubicBezTo>
                      <a:pt x="99980" y="23431"/>
                      <a:pt x="95608" y="24194"/>
                      <a:pt x="90761" y="25241"/>
                    </a:cubicBezTo>
                    <a:cubicBezTo>
                      <a:pt x="85627" y="26280"/>
                      <a:pt x="80552" y="27575"/>
                      <a:pt x="75555" y="29146"/>
                    </a:cubicBezTo>
                    <a:cubicBezTo>
                      <a:pt x="70475" y="30632"/>
                      <a:pt x="65518" y="32509"/>
                      <a:pt x="60729" y="34766"/>
                    </a:cubicBezTo>
                    <a:lnTo>
                      <a:pt x="98744" y="56864"/>
                    </a:lnTo>
                    <a:lnTo>
                      <a:pt x="105587" y="54483"/>
                    </a:lnTo>
                    <a:cubicBezTo>
                      <a:pt x="115091" y="51245"/>
                      <a:pt x="124595" y="48482"/>
                      <a:pt x="133053" y="46196"/>
                    </a:cubicBezTo>
                    <a:cubicBezTo>
                      <a:pt x="141144" y="44063"/>
                      <a:pt x="149417" y="42691"/>
                      <a:pt x="157763" y="42101"/>
                    </a:cubicBezTo>
                    <a:cubicBezTo>
                      <a:pt x="165404" y="41624"/>
                      <a:pt x="173074" y="42167"/>
                      <a:pt x="180572" y="43720"/>
                    </a:cubicBezTo>
                    <a:cubicBezTo>
                      <a:pt x="188218" y="45310"/>
                      <a:pt x="195542" y="48178"/>
                      <a:pt x="202241" y="52197"/>
                    </a:cubicBezTo>
                    <a:cubicBezTo>
                      <a:pt x="208885" y="55550"/>
                      <a:pt x="214575" y="60522"/>
                      <a:pt x="218777" y="66675"/>
                    </a:cubicBezTo>
                    <a:cubicBezTo>
                      <a:pt x="221533" y="71142"/>
                      <a:pt x="222390" y="76524"/>
                      <a:pt x="221153" y="81629"/>
                    </a:cubicBezTo>
                    <a:cubicBezTo>
                      <a:pt x="219541" y="87259"/>
                      <a:pt x="216457" y="92355"/>
                      <a:pt x="212220" y="96393"/>
                    </a:cubicBezTo>
                    <a:cubicBezTo>
                      <a:pt x="206946" y="101660"/>
                      <a:pt x="201077" y="106299"/>
                      <a:pt x="194733" y="110204"/>
                    </a:cubicBezTo>
                    <a:lnTo>
                      <a:pt x="219062" y="124206"/>
                    </a:lnTo>
                    <a:lnTo>
                      <a:pt x="205852" y="131921"/>
                    </a:lnTo>
                    <a:lnTo>
                      <a:pt x="181332" y="117729"/>
                    </a:lnTo>
                    <a:cubicBezTo>
                      <a:pt x="169629" y="123473"/>
                      <a:pt x="157410" y="128102"/>
                      <a:pt x="144838" y="131540"/>
                    </a:cubicBezTo>
                    <a:cubicBezTo>
                      <a:pt x="131674" y="135179"/>
                      <a:pt x="118225" y="137703"/>
                      <a:pt x="104637" y="139065"/>
                    </a:cubicBezTo>
                    <a:lnTo>
                      <a:pt x="92567" y="116396"/>
                    </a:lnTo>
                    <a:cubicBezTo>
                      <a:pt x="96128" y="116300"/>
                      <a:pt x="99680" y="116014"/>
                      <a:pt x="103211" y="115538"/>
                    </a:cubicBezTo>
                    <a:cubicBezTo>
                      <a:pt x="108058" y="114967"/>
                      <a:pt x="113380" y="114014"/>
                      <a:pt x="119273" y="112776"/>
                    </a:cubicBezTo>
                    <a:cubicBezTo>
                      <a:pt x="125165" y="111538"/>
                      <a:pt x="131342" y="109919"/>
                      <a:pt x="138280" y="108013"/>
                    </a:cubicBezTo>
                    <a:cubicBezTo>
                      <a:pt x="144781" y="106175"/>
                      <a:pt x="151135" y="103851"/>
                      <a:pt x="157288" y="101060"/>
                    </a:cubicBezTo>
                    <a:lnTo>
                      <a:pt x="119273" y="79057"/>
                    </a:lnTo>
                    <a:lnTo>
                      <a:pt x="114236" y="80772"/>
                    </a:lnTo>
                    <a:lnTo>
                      <a:pt x="109104" y="82391"/>
                    </a:lnTo>
                    <a:cubicBezTo>
                      <a:pt x="99600" y="85535"/>
                      <a:pt x="90761" y="88011"/>
                      <a:pt x="82778" y="89821"/>
                    </a:cubicBezTo>
                    <a:cubicBezTo>
                      <a:pt x="75409" y="91497"/>
                      <a:pt x="67901" y="92488"/>
                      <a:pt x="60349" y="92773"/>
                    </a:cubicBezTo>
                    <a:cubicBezTo>
                      <a:pt x="53710" y="93002"/>
                      <a:pt x="47068" y="92402"/>
                      <a:pt x="40581" y="90964"/>
                    </a:cubicBezTo>
                    <a:cubicBezTo>
                      <a:pt x="34183" y="89354"/>
                      <a:pt x="28042" y="86849"/>
                      <a:pt x="22334" y="83534"/>
                    </a:cubicBezTo>
                    <a:cubicBezTo>
                      <a:pt x="16043" y="80229"/>
                      <a:pt x="10584" y="75543"/>
                      <a:pt x="6368" y="69818"/>
                    </a:cubicBezTo>
                    <a:cubicBezTo>
                      <a:pt x="3291" y="65532"/>
                      <a:pt x="1781" y="60322"/>
                      <a:pt x="2091" y="55054"/>
                    </a:cubicBezTo>
                    <a:cubicBezTo>
                      <a:pt x="2294" y="49730"/>
                      <a:pt x="4009" y="44577"/>
                      <a:pt x="7033" y="40196"/>
                    </a:cubicBezTo>
                    <a:cubicBezTo>
                      <a:pt x="11467" y="34747"/>
                      <a:pt x="16689" y="29994"/>
                      <a:pt x="22524" y="26098"/>
                    </a:cubicBezTo>
                    <a:lnTo>
                      <a:pt x="0" y="13049"/>
                    </a:lnTo>
                    <a:lnTo>
                      <a:pt x="13210" y="5429"/>
                    </a:lnTo>
                    <a:lnTo>
                      <a:pt x="35544" y="18002"/>
                    </a:lnTo>
                    <a:cubicBezTo>
                      <a:pt x="46019" y="12849"/>
                      <a:pt x="57010" y="8830"/>
                      <a:pt x="68332" y="6001"/>
                    </a:cubicBezTo>
                    <a:cubicBezTo>
                      <a:pt x="79113" y="3258"/>
                      <a:pt x="90067" y="1248"/>
                      <a:pt x="101120" y="0"/>
                    </a:cubicBezTo>
                    <a:close/>
                    <a:moveTo>
                      <a:pt x="47614" y="62294"/>
                    </a:moveTo>
                    <a:cubicBezTo>
                      <a:pt x="52651" y="65189"/>
                      <a:pt x="58470" y="66418"/>
                      <a:pt x="64246" y="65818"/>
                    </a:cubicBezTo>
                    <a:cubicBezTo>
                      <a:pt x="71975" y="64951"/>
                      <a:pt x="79590" y="63265"/>
                      <a:pt x="86960" y="60770"/>
                    </a:cubicBezTo>
                    <a:lnTo>
                      <a:pt x="51225" y="40196"/>
                    </a:lnTo>
                    <a:cubicBezTo>
                      <a:pt x="38110" y="48673"/>
                      <a:pt x="36875" y="56007"/>
                      <a:pt x="47614" y="62294"/>
                    </a:cubicBezTo>
                    <a:close/>
                    <a:moveTo>
                      <a:pt x="173064" y="72771"/>
                    </a:moveTo>
                    <a:cubicBezTo>
                      <a:pt x="167619" y="69771"/>
                      <a:pt x="161346" y="68628"/>
                      <a:pt x="155197" y="69532"/>
                    </a:cubicBezTo>
                    <a:cubicBezTo>
                      <a:pt x="146746" y="70609"/>
                      <a:pt x="138412" y="72457"/>
                      <a:pt x="130297" y="75057"/>
                    </a:cubicBezTo>
                    <a:lnTo>
                      <a:pt x="165841" y="95631"/>
                    </a:lnTo>
                    <a:cubicBezTo>
                      <a:pt x="180952" y="86296"/>
                      <a:pt x="183423" y="78296"/>
                      <a:pt x="173064" y="7277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" name="Google Shape;4500;p48"/>
              <p:cNvSpPr/>
              <p:nvPr/>
            </p:nvSpPr>
            <p:spPr>
              <a:xfrm>
                <a:off x="4380566" y="5425821"/>
                <a:ext cx="14540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540" h="19050" extrusionOk="0">
                    <a:moveTo>
                      <a:pt x="0" y="12954"/>
                    </a:moveTo>
                    <a:cubicBezTo>
                      <a:pt x="0" y="12001"/>
                      <a:pt x="0" y="0"/>
                      <a:pt x="0" y="0"/>
                    </a:cubicBezTo>
                    <a:lnTo>
                      <a:pt x="14541" y="9525"/>
                    </a:lnTo>
                    <a:lnTo>
                      <a:pt x="8173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" name="Google Shape;4501;p48"/>
              <p:cNvSpPr/>
              <p:nvPr/>
            </p:nvSpPr>
            <p:spPr>
              <a:xfrm>
                <a:off x="4475699" y="5433726"/>
                <a:ext cx="31552" cy="14763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4763" extrusionOk="0">
                    <a:moveTo>
                      <a:pt x="31553" y="12859"/>
                    </a:moveTo>
                    <a:lnTo>
                      <a:pt x="31553" y="0"/>
                    </a:lnTo>
                    <a:lnTo>
                      <a:pt x="0" y="2381"/>
                    </a:lnTo>
                    <a:lnTo>
                      <a:pt x="18152" y="14764"/>
                    </a:lnTo>
                    <a:lnTo>
                      <a:pt x="31553" y="1285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" name="Google Shape;4502;p48"/>
              <p:cNvSpPr/>
              <p:nvPr/>
            </p:nvSpPr>
            <p:spPr>
              <a:xfrm>
                <a:off x="4486248" y="5386197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2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" name="Google Shape;4503;p48"/>
              <p:cNvSpPr/>
              <p:nvPr/>
            </p:nvSpPr>
            <p:spPr>
              <a:xfrm>
                <a:off x="4411929" y="5390959"/>
                <a:ext cx="35639" cy="24764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764" extrusionOk="0">
                    <a:moveTo>
                      <a:pt x="0" y="7620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9" y="24765"/>
                    </a:lnTo>
                    <a:cubicBezTo>
                      <a:pt x="33929" y="24765"/>
                      <a:pt x="13210" y="16002"/>
                      <a:pt x="12545" y="1524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" name="Google Shape;4504;p48"/>
              <p:cNvSpPr/>
              <p:nvPr/>
            </p:nvSpPr>
            <p:spPr>
              <a:xfrm>
                <a:off x="4339320" y="5349621"/>
                <a:ext cx="44382" cy="29146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146" extrusionOk="0">
                    <a:moveTo>
                      <a:pt x="0" y="8191"/>
                    </a:moveTo>
                    <a:lnTo>
                      <a:pt x="36780" y="29146"/>
                    </a:lnTo>
                    <a:lnTo>
                      <a:pt x="44383" y="23717"/>
                    </a:lnTo>
                    <a:cubicBezTo>
                      <a:pt x="44383" y="23717"/>
                      <a:pt x="39726" y="18383"/>
                      <a:pt x="39346" y="17812"/>
                    </a:cubicBezTo>
                    <a:cubicBezTo>
                      <a:pt x="36032" y="14097"/>
                      <a:pt x="32188" y="10887"/>
                      <a:pt x="27941" y="8287"/>
                    </a:cubicBezTo>
                    <a:cubicBezTo>
                      <a:pt x="25185" y="7810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" name="Google Shape;4505;p48"/>
              <p:cNvSpPr/>
              <p:nvPr/>
            </p:nvSpPr>
            <p:spPr>
              <a:xfrm>
                <a:off x="4380091" y="5326094"/>
                <a:ext cx="20528" cy="18383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383" extrusionOk="0">
                    <a:moveTo>
                      <a:pt x="20528" y="18383"/>
                    </a:moveTo>
                    <a:lnTo>
                      <a:pt x="20528" y="5524"/>
                    </a:lnTo>
                    <a:lnTo>
                      <a:pt x="3611" y="0"/>
                    </a:lnTo>
                    <a:lnTo>
                      <a:pt x="0" y="10096"/>
                    </a:lnTo>
                    <a:lnTo>
                      <a:pt x="855" y="14764"/>
                    </a:lnTo>
                    <a:lnTo>
                      <a:pt x="20528" y="18383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" name="Google Shape;4506;p48"/>
              <p:cNvSpPr/>
              <p:nvPr/>
            </p:nvSpPr>
            <p:spPr>
              <a:xfrm>
                <a:off x="4288189" y="5322284"/>
                <a:ext cx="19577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577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578" y="2096"/>
                    </a:lnTo>
                    <a:lnTo>
                      <a:pt x="13305" y="14669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" name="Google Shape;4507;p48"/>
              <p:cNvSpPr/>
              <p:nvPr/>
            </p:nvSpPr>
            <p:spPr>
              <a:xfrm>
                <a:off x="4288855" y="5365623"/>
                <a:ext cx="22428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428" h="22764" extrusionOk="0">
                    <a:moveTo>
                      <a:pt x="0" y="13430"/>
                    </a:moveTo>
                    <a:cubicBezTo>
                      <a:pt x="0" y="13430"/>
                      <a:pt x="0" y="0"/>
                      <a:pt x="0" y="0"/>
                    </a:cubicBezTo>
                    <a:lnTo>
                      <a:pt x="22429" y="0"/>
                    </a:lnTo>
                    <a:lnTo>
                      <a:pt x="16917" y="12001"/>
                    </a:lnTo>
                    <a:lnTo>
                      <a:pt x="7413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" name="Google Shape;4508;p48"/>
              <p:cNvSpPr/>
              <p:nvPr/>
            </p:nvSpPr>
            <p:spPr>
              <a:xfrm>
                <a:off x="4289330" y="5309520"/>
                <a:ext cx="220369" cy="139160"/>
              </a:xfrm>
              <a:custGeom>
                <a:avLst/>
                <a:gdLst/>
                <a:ahLst/>
                <a:cxnLst/>
                <a:rect l="l" t="t" r="r" b="b"/>
                <a:pathLst>
                  <a:path w="220369" h="139160" extrusionOk="0">
                    <a:moveTo>
                      <a:pt x="111289" y="22098"/>
                    </a:moveTo>
                    <a:cubicBezTo>
                      <a:pt x="108361" y="22060"/>
                      <a:pt x="105434" y="22279"/>
                      <a:pt x="102546" y="22765"/>
                    </a:cubicBezTo>
                    <a:cubicBezTo>
                      <a:pt x="98649" y="23336"/>
                      <a:pt x="94278" y="24098"/>
                      <a:pt x="89431" y="25146"/>
                    </a:cubicBezTo>
                    <a:cubicBezTo>
                      <a:pt x="84584" y="26194"/>
                      <a:pt x="79452" y="27432"/>
                      <a:pt x="74225" y="29051"/>
                    </a:cubicBezTo>
                    <a:cubicBezTo>
                      <a:pt x="69142" y="30566"/>
                      <a:pt x="64185" y="32480"/>
                      <a:pt x="59399" y="34766"/>
                    </a:cubicBezTo>
                    <a:lnTo>
                      <a:pt x="97414" y="56864"/>
                    </a:lnTo>
                    <a:lnTo>
                      <a:pt x="104257" y="54388"/>
                    </a:lnTo>
                    <a:cubicBezTo>
                      <a:pt x="113760" y="51149"/>
                      <a:pt x="123264" y="48482"/>
                      <a:pt x="131722" y="46196"/>
                    </a:cubicBezTo>
                    <a:cubicBezTo>
                      <a:pt x="139804" y="44015"/>
                      <a:pt x="148080" y="42644"/>
                      <a:pt x="156432" y="42101"/>
                    </a:cubicBezTo>
                    <a:cubicBezTo>
                      <a:pt x="164070" y="41596"/>
                      <a:pt x="171739" y="42101"/>
                      <a:pt x="179241" y="43625"/>
                    </a:cubicBezTo>
                    <a:cubicBezTo>
                      <a:pt x="186874" y="45253"/>
                      <a:pt x="194193" y="48120"/>
                      <a:pt x="200910" y="52102"/>
                    </a:cubicBezTo>
                    <a:cubicBezTo>
                      <a:pt x="207554" y="55455"/>
                      <a:pt x="213244" y="60427"/>
                      <a:pt x="217447" y="66580"/>
                    </a:cubicBezTo>
                    <a:cubicBezTo>
                      <a:pt x="220193" y="71047"/>
                      <a:pt x="221049" y="76429"/>
                      <a:pt x="219823" y="81534"/>
                    </a:cubicBezTo>
                    <a:cubicBezTo>
                      <a:pt x="218233" y="87173"/>
                      <a:pt x="215145" y="92278"/>
                      <a:pt x="210889" y="96298"/>
                    </a:cubicBezTo>
                    <a:cubicBezTo>
                      <a:pt x="205705" y="101613"/>
                      <a:pt x="199897" y="106289"/>
                      <a:pt x="193592" y="110204"/>
                    </a:cubicBezTo>
                    <a:lnTo>
                      <a:pt x="217922" y="124301"/>
                    </a:lnTo>
                    <a:lnTo>
                      <a:pt x="204712" y="131921"/>
                    </a:lnTo>
                    <a:lnTo>
                      <a:pt x="180192" y="117729"/>
                    </a:lnTo>
                    <a:cubicBezTo>
                      <a:pt x="168525" y="123558"/>
                      <a:pt x="156297" y="128188"/>
                      <a:pt x="143697" y="131540"/>
                    </a:cubicBezTo>
                    <a:cubicBezTo>
                      <a:pt x="130535" y="135217"/>
                      <a:pt x="117088" y="137760"/>
                      <a:pt x="103496" y="139160"/>
                    </a:cubicBezTo>
                    <a:lnTo>
                      <a:pt x="91236" y="116014"/>
                    </a:lnTo>
                    <a:cubicBezTo>
                      <a:pt x="94797" y="115919"/>
                      <a:pt x="98350" y="115634"/>
                      <a:pt x="101881" y="115157"/>
                    </a:cubicBezTo>
                    <a:cubicBezTo>
                      <a:pt x="107279" y="114519"/>
                      <a:pt x="112641" y="113595"/>
                      <a:pt x="117942" y="112395"/>
                    </a:cubicBezTo>
                    <a:cubicBezTo>
                      <a:pt x="123834" y="111157"/>
                      <a:pt x="130012" y="109538"/>
                      <a:pt x="136950" y="107633"/>
                    </a:cubicBezTo>
                    <a:cubicBezTo>
                      <a:pt x="143464" y="105842"/>
                      <a:pt x="149821" y="103518"/>
                      <a:pt x="155957" y="100679"/>
                    </a:cubicBezTo>
                    <a:lnTo>
                      <a:pt x="117942" y="78677"/>
                    </a:lnTo>
                    <a:cubicBezTo>
                      <a:pt x="116326" y="79248"/>
                      <a:pt x="114616" y="79915"/>
                      <a:pt x="112905" y="80391"/>
                    </a:cubicBezTo>
                    <a:lnTo>
                      <a:pt x="107773" y="82010"/>
                    </a:lnTo>
                    <a:cubicBezTo>
                      <a:pt x="98269" y="85154"/>
                      <a:pt x="89431" y="87630"/>
                      <a:pt x="81447" y="89440"/>
                    </a:cubicBezTo>
                    <a:cubicBezTo>
                      <a:pt x="74081" y="91145"/>
                      <a:pt x="66572" y="92164"/>
                      <a:pt x="59019" y="92488"/>
                    </a:cubicBezTo>
                    <a:cubicBezTo>
                      <a:pt x="52375" y="92688"/>
                      <a:pt x="45733" y="92050"/>
                      <a:pt x="39251" y="90583"/>
                    </a:cubicBezTo>
                    <a:cubicBezTo>
                      <a:pt x="32826" y="89049"/>
                      <a:pt x="26672" y="86544"/>
                      <a:pt x="21003" y="83153"/>
                    </a:cubicBezTo>
                    <a:cubicBezTo>
                      <a:pt x="14721" y="79886"/>
                      <a:pt x="9261" y="75229"/>
                      <a:pt x="5037" y="69533"/>
                    </a:cubicBezTo>
                    <a:cubicBezTo>
                      <a:pt x="1975" y="65246"/>
                      <a:pt x="466" y="60036"/>
                      <a:pt x="760" y="54769"/>
                    </a:cubicBezTo>
                    <a:cubicBezTo>
                      <a:pt x="1328" y="49273"/>
                      <a:pt x="3511" y="44063"/>
                      <a:pt x="7033" y="39814"/>
                    </a:cubicBezTo>
                    <a:cubicBezTo>
                      <a:pt x="11472" y="34404"/>
                      <a:pt x="16693" y="29680"/>
                      <a:pt x="22524" y="25813"/>
                    </a:cubicBezTo>
                    <a:lnTo>
                      <a:pt x="0" y="12763"/>
                    </a:lnTo>
                    <a:lnTo>
                      <a:pt x="13210" y="5048"/>
                    </a:lnTo>
                    <a:lnTo>
                      <a:pt x="34214" y="18002"/>
                    </a:lnTo>
                    <a:cubicBezTo>
                      <a:pt x="44668" y="12783"/>
                      <a:pt x="55664" y="8725"/>
                      <a:pt x="67002" y="5905"/>
                    </a:cubicBezTo>
                    <a:cubicBezTo>
                      <a:pt x="77774" y="3143"/>
                      <a:pt x="88732" y="1172"/>
                      <a:pt x="99790" y="0"/>
                    </a:cubicBezTo>
                    <a:close/>
                    <a:moveTo>
                      <a:pt x="46283" y="62579"/>
                    </a:moveTo>
                    <a:cubicBezTo>
                      <a:pt x="51312" y="65504"/>
                      <a:pt x="57130" y="66770"/>
                      <a:pt x="62915" y="66199"/>
                    </a:cubicBezTo>
                    <a:cubicBezTo>
                      <a:pt x="70639" y="65246"/>
                      <a:pt x="78248" y="63522"/>
                      <a:pt x="85629" y="61055"/>
                    </a:cubicBezTo>
                    <a:lnTo>
                      <a:pt x="49895" y="40386"/>
                    </a:lnTo>
                    <a:cubicBezTo>
                      <a:pt x="36780" y="48835"/>
                      <a:pt x="35576" y="56226"/>
                      <a:pt x="46283" y="62579"/>
                    </a:cubicBezTo>
                    <a:close/>
                    <a:moveTo>
                      <a:pt x="171733" y="73057"/>
                    </a:moveTo>
                    <a:cubicBezTo>
                      <a:pt x="166278" y="70085"/>
                      <a:pt x="160005" y="68980"/>
                      <a:pt x="153866" y="69913"/>
                    </a:cubicBezTo>
                    <a:cubicBezTo>
                      <a:pt x="145426" y="70999"/>
                      <a:pt x="137095" y="72819"/>
                      <a:pt x="128966" y="75343"/>
                    </a:cubicBezTo>
                    <a:lnTo>
                      <a:pt x="164511" y="95917"/>
                    </a:lnTo>
                    <a:cubicBezTo>
                      <a:pt x="179622" y="86296"/>
                      <a:pt x="182093" y="78677"/>
                      <a:pt x="171733" y="7267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3" name="Google Shape;4509;p48"/>
            <p:cNvGrpSpPr/>
            <p:nvPr/>
          </p:nvGrpSpPr>
          <p:grpSpPr>
            <a:xfrm>
              <a:off x="3915836" y="4477454"/>
              <a:ext cx="746806" cy="516445"/>
              <a:chOff x="5696936" y="5293804"/>
              <a:chExt cx="746806" cy="516445"/>
            </a:xfrm>
          </p:grpSpPr>
          <p:sp>
            <p:nvSpPr>
              <p:cNvPr id="84" name="Google Shape;4510;p48"/>
              <p:cNvSpPr/>
              <p:nvPr/>
            </p:nvSpPr>
            <p:spPr>
              <a:xfrm>
                <a:off x="5696936" y="5425630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" name="Google Shape;4511;p48"/>
              <p:cNvSpPr/>
              <p:nvPr/>
            </p:nvSpPr>
            <p:spPr>
              <a:xfrm>
                <a:off x="5779143" y="5376195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19"/>
                      <a:pt x="332252" y="384619"/>
                    </a:cubicBezTo>
                    <a:cubicBezTo>
                      <a:pt x="148754" y="384619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" name="Google Shape;4512;p48"/>
              <p:cNvSpPr/>
              <p:nvPr/>
            </p:nvSpPr>
            <p:spPr>
              <a:xfrm>
                <a:off x="5779238" y="5483828"/>
                <a:ext cx="65671" cy="87629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629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" name="Google Shape;4513;p48"/>
              <p:cNvSpPr/>
              <p:nvPr/>
            </p:nvSpPr>
            <p:spPr>
              <a:xfrm>
                <a:off x="6393753" y="5486114"/>
                <a:ext cx="49989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49989" h="118109" extrusionOk="0">
                    <a:moveTo>
                      <a:pt x="49990" y="0"/>
                    </a:moveTo>
                    <a:lnTo>
                      <a:pt x="49990" y="82391"/>
                    </a:lnTo>
                    <a:lnTo>
                      <a:pt x="16442" y="118110"/>
                    </a:lnTo>
                    <a:lnTo>
                      <a:pt x="0" y="23813"/>
                    </a:lnTo>
                    <a:lnTo>
                      <a:pt x="49990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" name="Google Shape;4514;p48"/>
              <p:cNvSpPr/>
              <p:nvPr/>
            </p:nvSpPr>
            <p:spPr>
              <a:xfrm>
                <a:off x="5779143" y="5293804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" name="Google Shape;4515;p48"/>
              <p:cNvSpPr/>
              <p:nvPr/>
            </p:nvSpPr>
            <p:spPr>
              <a:xfrm>
                <a:off x="5873643" y="5346215"/>
                <a:ext cx="475693" cy="275248"/>
              </a:xfrm>
              <a:custGeom>
                <a:avLst/>
                <a:gdLst/>
                <a:ahLst/>
                <a:cxnLst/>
                <a:rect l="l" t="t" r="r" b="b"/>
                <a:pathLst>
                  <a:path w="475693" h="275248" extrusionOk="0">
                    <a:moveTo>
                      <a:pt x="475252" y="145899"/>
                    </a:moveTo>
                    <a:cubicBezTo>
                      <a:pt x="471926" y="178284"/>
                      <a:pt x="448831" y="210193"/>
                      <a:pt x="406064" y="234958"/>
                    </a:cubicBezTo>
                    <a:cubicBezTo>
                      <a:pt x="313117" y="288679"/>
                      <a:pt x="162482" y="288679"/>
                      <a:pt x="69630" y="234958"/>
                    </a:cubicBezTo>
                    <a:cubicBezTo>
                      <a:pt x="26768" y="210193"/>
                      <a:pt x="3769" y="178284"/>
                      <a:pt x="443" y="145899"/>
                    </a:cubicBezTo>
                    <a:cubicBezTo>
                      <a:pt x="-3549" y="107799"/>
                      <a:pt x="19450" y="69223"/>
                      <a:pt x="69630" y="40362"/>
                    </a:cubicBezTo>
                    <a:cubicBezTo>
                      <a:pt x="162482" y="-13454"/>
                      <a:pt x="313117" y="-13454"/>
                      <a:pt x="406064" y="40362"/>
                    </a:cubicBezTo>
                    <a:cubicBezTo>
                      <a:pt x="456149" y="69223"/>
                      <a:pt x="479243" y="107990"/>
                      <a:pt x="475252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" name="Google Shape;4516;p48"/>
              <p:cNvSpPr/>
              <p:nvPr/>
            </p:nvSpPr>
            <p:spPr>
              <a:xfrm>
                <a:off x="5874086" y="5362694"/>
                <a:ext cx="474809" cy="258770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770" extrusionOk="0">
                    <a:moveTo>
                      <a:pt x="474809" y="129421"/>
                    </a:moveTo>
                    <a:cubicBezTo>
                      <a:pt x="471483" y="161806"/>
                      <a:pt x="448389" y="193715"/>
                      <a:pt x="405622" y="218480"/>
                    </a:cubicBezTo>
                    <a:cubicBezTo>
                      <a:pt x="312675" y="272201"/>
                      <a:pt x="162040" y="272201"/>
                      <a:pt x="69188" y="218480"/>
                    </a:cubicBezTo>
                    <a:cubicBezTo>
                      <a:pt x="26326" y="193715"/>
                      <a:pt x="3326" y="161806"/>
                      <a:pt x="0" y="129421"/>
                    </a:cubicBezTo>
                    <a:cubicBezTo>
                      <a:pt x="3326" y="97036"/>
                      <a:pt x="26326" y="65127"/>
                      <a:pt x="69188" y="40362"/>
                    </a:cubicBezTo>
                    <a:cubicBezTo>
                      <a:pt x="162040" y="-13454"/>
                      <a:pt x="312675" y="-13454"/>
                      <a:pt x="405622" y="40362"/>
                    </a:cubicBezTo>
                    <a:cubicBezTo>
                      <a:pt x="448389" y="65127"/>
                      <a:pt x="471483" y="97036"/>
                      <a:pt x="474809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" name="Google Shape;4517;p48"/>
              <p:cNvSpPr/>
              <p:nvPr/>
            </p:nvSpPr>
            <p:spPr>
              <a:xfrm>
                <a:off x="5996115" y="5424963"/>
                <a:ext cx="220987" cy="138970"/>
              </a:xfrm>
              <a:custGeom>
                <a:avLst/>
                <a:gdLst/>
                <a:ahLst/>
                <a:cxnLst/>
                <a:rect l="l" t="t" r="r" b="b"/>
                <a:pathLst>
                  <a:path w="220987" h="138970" extrusionOk="0">
                    <a:moveTo>
                      <a:pt x="111859" y="22098"/>
                    </a:moveTo>
                    <a:cubicBezTo>
                      <a:pt x="108932" y="22060"/>
                      <a:pt x="106005" y="22279"/>
                      <a:pt x="103116" y="22765"/>
                    </a:cubicBezTo>
                    <a:cubicBezTo>
                      <a:pt x="99219" y="23336"/>
                      <a:pt x="94848" y="24098"/>
                      <a:pt x="90001" y="25146"/>
                    </a:cubicBezTo>
                    <a:cubicBezTo>
                      <a:pt x="85154" y="26194"/>
                      <a:pt x="80497" y="27432"/>
                      <a:pt x="74890" y="29051"/>
                    </a:cubicBezTo>
                    <a:cubicBezTo>
                      <a:pt x="69777" y="30566"/>
                      <a:pt x="64787" y="32480"/>
                      <a:pt x="59969" y="34766"/>
                    </a:cubicBezTo>
                    <a:lnTo>
                      <a:pt x="97984" y="56864"/>
                    </a:lnTo>
                    <a:lnTo>
                      <a:pt x="104827" y="54388"/>
                    </a:lnTo>
                    <a:cubicBezTo>
                      <a:pt x="114331" y="51149"/>
                      <a:pt x="123834" y="48387"/>
                      <a:pt x="132293" y="46196"/>
                    </a:cubicBezTo>
                    <a:cubicBezTo>
                      <a:pt x="140409" y="44015"/>
                      <a:pt x="148715" y="42644"/>
                      <a:pt x="157098" y="42101"/>
                    </a:cubicBezTo>
                    <a:cubicBezTo>
                      <a:pt x="164701" y="41596"/>
                      <a:pt x="172342" y="42101"/>
                      <a:pt x="179812" y="43625"/>
                    </a:cubicBezTo>
                    <a:cubicBezTo>
                      <a:pt x="187472" y="45253"/>
                      <a:pt x="194828" y="48120"/>
                      <a:pt x="201575" y="52102"/>
                    </a:cubicBezTo>
                    <a:cubicBezTo>
                      <a:pt x="208199" y="55445"/>
                      <a:pt x="213854" y="60427"/>
                      <a:pt x="218017" y="66580"/>
                    </a:cubicBezTo>
                    <a:cubicBezTo>
                      <a:pt x="220839" y="71019"/>
                      <a:pt x="221695" y="76438"/>
                      <a:pt x="220393" y="81534"/>
                    </a:cubicBezTo>
                    <a:cubicBezTo>
                      <a:pt x="218806" y="87173"/>
                      <a:pt x="215717" y="92278"/>
                      <a:pt x="211459" y="96298"/>
                    </a:cubicBezTo>
                    <a:cubicBezTo>
                      <a:pt x="206261" y="101613"/>
                      <a:pt x="200425" y="106261"/>
                      <a:pt x="194067" y="110109"/>
                    </a:cubicBezTo>
                    <a:lnTo>
                      <a:pt x="218302" y="124206"/>
                    </a:lnTo>
                    <a:lnTo>
                      <a:pt x="205092" y="131826"/>
                    </a:lnTo>
                    <a:lnTo>
                      <a:pt x="180667" y="117634"/>
                    </a:lnTo>
                    <a:cubicBezTo>
                      <a:pt x="169034" y="123463"/>
                      <a:pt x="156841" y="128092"/>
                      <a:pt x="144267" y="131445"/>
                    </a:cubicBezTo>
                    <a:cubicBezTo>
                      <a:pt x="131114" y="135112"/>
                      <a:pt x="117657" y="137636"/>
                      <a:pt x="104066" y="138970"/>
                    </a:cubicBezTo>
                    <a:lnTo>
                      <a:pt x="91236" y="116015"/>
                    </a:lnTo>
                    <a:cubicBezTo>
                      <a:pt x="94829" y="115919"/>
                      <a:pt x="98412" y="115634"/>
                      <a:pt x="101976" y="115158"/>
                    </a:cubicBezTo>
                    <a:cubicBezTo>
                      <a:pt x="107345" y="114510"/>
                      <a:pt x="112667" y="113586"/>
                      <a:pt x="117942" y="112395"/>
                    </a:cubicBezTo>
                    <a:cubicBezTo>
                      <a:pt x="123834" y="111157"/>
                      <a:pt x="130012" y="109538"/>
                      <a:pt x="136949" y="107633"/>
                    </a:cubicBezTo>
                    <a:cubicBezTo>
                      <a:pt x="143460" y="105823"/>
                      <a:pt x="149818" y="103489"/>
                      <a:pt x="155957" y="100679"/>
                    </a:cubicBezTo>
                    <a:lnTo>
                      <a:pt x="117942" y="78677"/>
                    </a:lnTo>
                    <a:cubicBezTo>
                      <a:pt x="116326" y="79248"/>
                      <a:pt x="114711" y="79915"/>
                      <a:pt x="113000" y="80391"/>
                    </a:cubicBezTo>
                    <a:lnTo>
                      <a:pt x="107773" y="82010"/>
                    </a:lnTo>
                    <a:cubicBezTo>
                      <a:pt x="98269" y="85154"/>
                      <a:pt x="89431" y="87630"/>
                      <a:pt x="81543" y="89440"/>
                    </a:cubicBezTo>
                    <a:cubicBezTo>
                      <a:pt x="74177" y="91154"/>
                      <a:pt x="66669" y="92145"/>
                      <a:pt x="59114" y="92393"/>
                    </a:cubicBezTo>
                    <a:cubicBezTo>
                      <a:pt x="52470" y="92678"/>
                      <a:pt x="45827" y="92069"/>
                      <a:pt x="39346" y="90583"/>
                    </a:cubicBezTo>
                    <a:cubicBezTo>
                      <a:pt x="32893" y="89059"/>
                      <a:pt x="26706" y="86554"/>
                      <a:pt x="21003" y="83153"/>
                    </a:cubicBezTo>
                    <a:cubicBezTo>
                      <a:pt x="14750" y="79886"/>
                      <a:pt x="9314" y="75229"/>
                      <a:pt x="5132" y="69533"/>
                    </a:cubicBezTo>
                    <a:cubicBezTo>
                      <a:pt x="2005" y="65275"/>
                      <a:pt x="456" y="60055"/>
                      <a:pt x="760" y="54769"/>
                    </a:cubicBezTo>
                    <a:cubicBezTo>
                      <a:pt x="1331" y="49273"/>
                      <a:pt x="3507" y="44063"/>
                      <a:pt x="7033" y="39815"/>
                    </a:cubicBezTo>
                    <a:cubicBezTo>
                      <a:pt x="11443" y="34376"/>
                      <a:pt x="16670" y="29651"/>
                      <a:pt x="22524" y="25813"/>
                    </a:cubicBezTo>
                    <a:lnTo>
                      <a:pt x="0" y="12764"/>
                    </a:lnTo>
                    <a:lnTo>
                      <a:pt x="13305" y="5048"/>
                    </a:lnTo>
                    <a:lnTo>
                      <a:pt x="35544" y="18002"/>
                    </a:lnTo>
                    <a:cubicBezTo>
                      <a:pt x="45998" y="12783"/>
                      <a:pt x="56994" y="8725"/>
                      <a:pt x="68332" y="5906"/>
                    </a:cubicBezTo>
                    <a:cubicBezTo>
                      <a:pt x="79109" y="3153"/>
                      <a:pt x="90067" y="1181"/>
                      <a:pt x="101120" y="0"/>
                    </a:cubicBezTo>
                    <a:close/>
                    <a:moveTo>
                      <a:pt x="46949" y="62198"/>
                    </a:moveTo>
                    <a:cubicBezTo>
                      <a:pt x="51948" y="65122"/>
                      <a:pt x="57726" y="66389"/>
                      <a:pt x="63485" y="65818"/>
                    </a:cubicBezTo>
                    <a:cubicBezTo>
                      <a:pt x="71212" y="64875"/>
                      <a:pt x="78824" y="63151"/>
                      <a:pt x="86199" y="60674"/>
                    </a:cubicBezTo>
                    <a:lnTo>
                      <a:pt x="50465" y="40005"/>
                    </a:lnTo>
                    <a:cubicBezTo>
                      <a:pt x="37350" y="48578"/>
                      <a:pt x="36181" y="55979"/>
                      <a:pt x="46949" y="62198"/>
                    </a:cubicBezTo>
                    <a:close/>
                    <a:moveTo>
                      <a:pt x="172399" y="72676"/>
                    </a:moveTo>
                    <a:cubicBezTo>
                      <a:pt x="166896" y="69733"/>
                      <a:pt x="160605" y="68628"/>
                      <a:pt x="154437" y="69533"/>
                    </a:cubicBezTo>
                    <a:cubicBezTo>
                      <a:pt x="145997" y="70628"/>
                      <a:pt x="137672" y="72447"/>
                      <a:pt x="129537" y="74962"/>
                    </a:cubicBezTo>
                    <a:lnTo>
                      <a:pt x="165081" y="95536"/>
                    </a:lnTo>
                    <a:cubicBezTo>
                      <a:pt x="180667" y="86296"/>
                      <a:pt x="182663" y="78677"/>
                      <a:pt x="172399" y="7267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" name="Google Shape;4518;p48"/>
              <p:cNvSpPr/>
              <p:nvPr/>
            </p:nvSpPr>
            <p:spPr>
              <a:xfrm>
                <a:off x="6087446" y="5528024"/>
                <a:ext cx="14540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540" h="19050" extrusionOk="0">
                    <a:moveTo>
                      <a:pt x="0" y="12954"/>
                    </a:moveTo>
                    <a:cubicBezTo>
                      <a:pt x="0" y="12002"/>
                      <a:pt x="0" y="0"/>
                      <a:pt x="0" y="0"/>
                    </a:cubicBezTo>
                    <a:lnTo>
                      <a:pt x="14541" y="9525"/>
                    </a:lnTo>
                    <a:lnTo>
                      <a:pt x="8268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" name="Google Shape;4519;p48"/>
              <p:cNvSpPr/>
              <p:nvPr/>
            </p:nvSpPr>
            <p:spPr>
              <a:xfrm>
                <a:off x="6183054" y="5536215"/>
                <a:ext cx="31552" cy="14858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4858" extrusionOk="0">
                    <a:moveTo>
                      <a:pt x="31552" y="12954"/>
                    </a:moveTo>
                    <a:lnTo>
                      <a:pt x="31552" y="0"/>
                    </a:lnTo>
                    <a:lnTo>
                      <a:pt x="0" y="2476"/>
                    </a:lnTo>
                    <a:lnTo>
                      <a:pt x="18152" y="14859"/>
                    </a:lnTo>
                    <a:lnTo>
                      <a:pt x="31552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" name="Google Shape;4520;p48"/>
              <p:cNvSpPr/>
              <p:nvPr/>
            </p:nvSpPr>
            <p:spPr>
              <a:xfrm>
                <a:off x="6193698" y="5488685"/>
                <a:ext cx="23569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569" h="13049" extrusionOk="0">
                    <a:moveTo>
                      <a:pt x="23569" y="13049"/>
                    </a:moveTo>
                    <a:lnTo>
                      <a:pt x="23569" y="0"/>
                    </a:lnTo>
                    <a:lnTo>
                      <a:pt x="0" y="8573"/>
                    </a:lnTo>
                    <a:lnTo>
                      <a:pt x="23569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" name="Google Shape;4521;p48"/>
              <p:cNvSpPr/>
              <p:nvPr/>
            </p:nvSpPr>
            <p:spPr>
              <a:xfrm>
                <a:off x="6119759" y="5493543"/>
                <a:ext cx="35639" cy="24669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669" extrusionOk="0">
                    <a:moveTo>
                      <a:pt x="0" y="7525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9" y="24670"/>
                    </a:lnTo>
                    <a:cubicBezTo>
                      <a:pt x="33929" y="24670"/>
                      <a:pt x="13210" y="15907"/>
                      <a:pt x="12545" y="15145"/>
                    </a:cubicBezTo>
                    <a:cubicBezTo>
                      <a:pt x="11880" y="14383"/>
                      <a:pt x="0" y="7525"/>
                      <a:pt x="0" y="752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" name="Google Shape;4522;p48"/>
              <p:cNvSpPr/>
              <p:nvPr/>
            </p:nvSpPr>
            <p:spPr>
              <a:xfrm>
                <a:off x="6046675" y="5452109"/>
                <a:ext cx="44382" cy="29241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241" extrusionOk="0">
                    <a:moveTo>
                      <a:pt x="0" y="8287"/>
                    </a:moveTo>
                    <a:lnTo>
                      <a:pt x="36875" y="29242"/>
                    </a:lnTo>
                    <a:lnTo>
                      <a:pt x="44383" y="23717"/>
                    </a:lnTo>
                    <a:cubicBezTo>
                      <a:pt x="44383" y="23717"/>
                      <a:pt x="39726" y="18383"/>
                      <a:pt x="39441" y="17907"/>
                    </a:cubicBezTo>
                    <a:cubicBezTo>
                      <a:pt x="36143" y="14135"/>
                      <a:pt x="32256" y="10925"/>
                      <a:pt x="27941" y="8382"/>
                    </a:cubicBezTo>
                    <a:cubicBezTo>
                      <a:pt x="25185" y="7811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" name="Google Shape;4523;p48"/>
              <p:cNvSpPr/>
              <p:nvPr/>
            </p:nvSpPr>
            <p:spPr>
              <a:xfrm>
                <a:off x="6087446" y="5428583"/>
                <a:ext cx="20528" cy="18478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478" extrusionOk="0">
                    <a:moveTo>
                      <a:pt x="20528" y="18479"/>
                    </a:moveTo>
                    <a:lnTo>
                      <a:pt x="20528" y="5525"/>
                    </a:lnTo>
                    <a:lnTo>
                      <a:pt x="3611" y="0"/>
                    </a:lnTo>
                    <a:lnTo>
                      <a:pt x="0" y="10192"/>
                    </a:lnTo>
                    <a:lnTo>
                      <a:pt x="855" y="14764"/>
                    </a:lnTo>
                    <a:lnTo>
                      <a:pt x="20528" y="18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" name="Google Shape;4524;p48"/>
              <p:cNvSpPr/>
              <p:nvPr/>
            </p:nvSpPr>
            <p:spPr>
              <a:xfrm>
                <a:off x="5995544" y="5424773"/>
                <a:ext cx="19672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672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673" y="2096"/>
                    </a:lnTo>
                    <a:lnTo>
                      <a:pt x="13305" y="14669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" name="Google Shape;4525;p48"/>
              <p:cNvSpPr/>
              <p:nvPr/>
            </p:nvSpPr>
            <p:spPr>
              <a:xfrm>
                <a:off x="5996210" y="5468111"/>
                <a:ext cx="22428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428" h="22764" extrusionOk="0">
                    <a:moveTo>
                      <a:pt x="0" y="13430"/>
                    </a:moveTo>
                    <a:lnTo>
                      <a:pt x="0" y="0"/>
                    </a:lnTo>
                    <a:lnTo>
                      <a:pt x="22429" y="0"/>
                    </a:lnTo>
                    <a:lnTo>
                      <a:pt x="17012" y="12002"/>
                    </a:lnTo>
                    <a:lnTo>
                      <a:pt x="7508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" name="Google Shape;4526;p48"/>
              <p:cNvSpPr/>
              <p:nvPr/>
            </p:nvSpPr>
            <p:spPr>
              <a:xfrm>
                <a:off x="5996115" y="5412009"/>
                <a:ext cx="220987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0987" h="139065" extrusionOk="0">
                    <a:moveTo>
                      <a:pt x="111859" y="22098"/>
                    </a:moveTo>
                    <a:cubicBezTo>
                      <a:pt x="108932" y="22098"/>
                      <a:pt x="106005" y="22355"/>
                      <a:pt x="103116" y="22860"/>
                    </a:cubicBezTo>
                    <a:cubicBezTo>
                      <a:pt x="99248" y="23431"/>
                      <a:pt x="94876" y="24194"/>
                      <a:pt x="90001" y="25146"/>
                    </a:cubicBezTo>
                    <a:cubicBezTo>
                      <a:pt x="85154" y="26194"/>
                      <a:pt x="80497" y="27527"/>
                      <a:pt x="74890" y="29051"/>
                    </a:cubicBezTo>
                    <a:cubicBezTo>
                      <a:pt x="69786" y="30613"/>
                      <a:pt x="64806" y="32518"/>
                      <a:pt x="59969" y="34766"/>
                    </a:cubicBezTo>
                    <a:lnTo>
                      <a:pt x="97984" y="56864"/>
                    </a:lnTo>
                    <a:lnTo>
                      <a:pt x="104827" y="54483"/>
                    </a:lnTo>
                    <a:cubicBezTo>
                      <a:pt x="114331" y="51245"/>
                      <a:pt x="123834" y="48482"/>
                      <a:pt x="132293" y="46196"/>
                    </a:cubicBezTo>
                    <a:cubicBezTo>
                      <a:pt x="140418" y="44063"/>
                      <a:pt x="148725" y="42691"/>
                      <a:pt x="157098" y="42100"/>
                    </a:cubicBezTo>
                    <a:cubicBezTo>
                      <a:pt x="164701" y="41643"/>
                      <a:pt x="172332" y="42158"/>
                      <a:pt x="179812" y="43624"/>
                    </a:cubicBezTo>
                    <a:cubicBezTo>
                      <a:pt x="187481" y="45291"/>
                      <a:pt x="194828" y="48187"/>
                      <a:pt x="201575" y="52197"/>
                    </a:cubicBezTo>
                    <a:cubicBezTo>
                      <a:pt x="208199" y="55540"/>
                      <a:pt x="213854" y="60522"/>
                      <a:pt x="218017" y="66675"/>
                    </a:cubicBezTo>
                    <a:cubicBezTo>
                      <a:pt x="220839" y="71114"/>
                      <a:pt x="221695" y="76533"/>
                      <a:pt x="220393" y="81629"/>
                    </a:cubicBezTo>
                    <a:cubicBezTo>
                      <a:pt x="218777" y="87259"/>
                      <a:pt x="215698" y="92354"/>
                      <a:pt x="211459" y="96393"/>
                    </a:cubicBezTo>
                    <a:cubicBezTo>
                      <a:pt x="206242" y="101689"/>
                      <a:pt x="200397" y="106318"/>
                      <a:pt x="194067" y="110204"/>
                    </a:cubicBezTo>
                    <a:lnTo>
                      <a:pt x="218302" y="124206"/>
                    </a:lnTo>
                    <a:lnTo>
                      <a:pt x="205092" y="131921"/>
                    </a:lnTo>
                    <a:lnTo>
                      <a:pt x="180667" y="117729"/>
                    </a:lnTo>
                    <a:cubicBezTo>
                      <a:pt x="168996" y="123473"/>
                      <a:pt x="156812" y="128102"/>
                      <a:pt x="144267" y="131540"/>
                    </a:cubicBezTo>
                    <a:cubicBezTo>
                      <a:pt x="131095" y="135169"/>
                      <a:pt x="117657" y="137684"/>
                      <a:pt x="104066" y="139065"/>
                    </a:cubicBezTo>
                    <a:lnTo>
                      <a:pt x="91236" y="116014"/>
                    </a:lnTo>
                    <a:cubicBezTo>
                      <a:pt x="94829" y="115967"/>
                      <a:pt x="98412" y="115710"/>
                      <a:pt x="101976" y="115253"/>
                    </a:cubicBezTo>
                    <a:cubicBezTo>
                      <a:pt x="106727" y="114681"/>
                      <a:pt x="112050" y="113729"/>
                      <a:pt x="117942" y="112490"/>
                    </a:cubicBezTo>
                    <a:cubicBezTo>
                      <a:pt x="123834" y="111252"/>
                      <a:pt x="130012" y="109633"/>
                      <a:pt x="136949" y="107728"/>
                    </a:cubicBezTo>
                    <a:cubicBezTo>
                      <a:pt x="143450" y="105842"/>
                      <a:pt x="149799" y="103479"/>
                      <a:pt x="155957" y="100679"/>
                    </a:cubicBezTo>
                    <a:lnTo>
                      <a:pt x="117942" y="78772"/>
                    </a:lnTo>
                    <a:lnTo>
                      <a:pt x="113000" y="80486"/>
                    </a:lnTo>
                    <a:lnTo>
                      <a:pt x="107773" y="82105"/>
                    </a:lnTo>
                    <a:cubicBezTo>
                      <a:pt x="99162" y="85001"/>
                      <a:pt x="90410" y="87449"/>
                      <a:pt x="81543" y="89440"/>
                    </a:cubicBezTo>
                    <a:cubicBezTo>
                      <a:pt x="74187" y="91183"/>
                      <a:pt x="66669" y="92202"/>
                      <a:pt x="59114" y="92488"/>
                    </a:cubicBezTo>
                    <a:cubicBezTo>
                      <a:pt x="52470" y="92745"/>
                      <a:pt x="45818" y="92107"/>
                      <a:pt x="39346" y="90583"/>
                    </a:cubicBezTo>
                    <a:cubicBezTo>
                      <a:pt x="32912" y="89049"/>
                      <a:pt x="26725" y="86573"/>
                      <a:pt x="21003" y="83248"/>
                    </a:cubicBezTo>
                    <a:cubicBezTo>
                      <a:pt x="14740" y="79943"/>
                      <a:pt x="9314" y="75257"/>
                      <a:pt x="5132" y="69532"/>
                    </a:cubicBezTo>
                    <a:cubicBezTo>
                      <a:pt x="2005" y="65275"/>
                      <a:pt x="456" y="60055"/>
                      <a:pt x="760" y="54769"/>
                    </a:cubicBezTo>
                    <a:cubicBezTo>
                      <a:pt x="1350" y="49311"/>
                      <a:pt x="3535" y="44139"/>
                      <a:pt x="7033" y="39910"/>
                    </a:cubicBezTo>
                    <a:cubicBezTo>
                      <a:pt x="11471" y="34462"/>
                      <a:pt x="16689" y="29708"/>
                      <a:pt x="22524" y="25813"/>
                    </a:cubicBezTo>
                    <a:lnTo>
                      <a:pt x="0" y="12763"/>
                    </a:lnTo>
                    <a:lnTo>
                      <a:pt x="13305" y="5144"/>
                    </a:lnTo>
                    <a:lnTo>
                      <a:pt x="35544" y="18002"/>
                    </a:lnTo>
                    <a:cubicBezTo>
                      <a:pt x="46017" y="12849"/>
                      <a:pt x="57013" y="8830"/>
                      <a:pt x="68332" y="6001"/>
                    </a:cubicBezTo>
                    <a:cubicBezTo>
                      <a:pt x="79119" y="3267"/>
                      <a:pt x="90067" y="1257"/>
                      <a:pt x="101120" y="0"/>
                    </a:cubicBezTo>
                    <a:close/>
                    <a:moveTo>
                      <a:pt x="46949" y="62294"/>
                    </a:moveTo>
                    <a:cubicBezTo>
                      <a:pt x="51948" y="65189"/>
                      <a:pt x="57735" y="66418"/>
                      <a:pt x="63485" y="65818"/>
                    </a:cubicBezTo>
                    <a:cubicBezTo>
                      <a:pt x="71231" y="64970"/>
                      <a:pt x="78843" y="63246"/>
                      <a:pt x="86199" y="60674"/>
                    </a:cubicBezTo>
                    <a:lnTo>
                      <a:pt x="50465" y="40005"/>
                    </a:lnTo>
                    <a:cubicBezTo>
                      <a:pt x="37350" y="48578"/>
                      <a:pt x="36181" y="56007"/>
                      <a:pt x="46949" y="62294"/>
                    </a:cubicBezTo>
                    <a:close/>
                    <a:moveTo>
                      <a:pt x="172399" y="72771"/>
                    </a:moveTo>
                    <a:cubicBezTo>
                      <a:pt x="166924" y="69752"/>
                      <a:pt x="160614" y="68609"/>
                      <a:pt x="154437" y="69532"/>
                    </a:cubicBezTo>
                    <a:cubicBezTo>
                      <a:pt x="145988" y="70618"/>
                      <a:pt x="137653" y="72466"/>
                      <a:pt x="129537" y="75057"/>
                    </a:cubicBezTo>
                    <a:lnTo>
                      <a:pt x="165081" y="95631"/>
                    </a:lnTo>
                    <a:cubicBezTo>
                      <a:pt x="180667" y="86296"/>
                      <a:pt x="182663" y="78677"/>
                      <a:pt x="172399" y="7277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4" name="Google Shape;4527;p48"/>
            <p:cNvSpPr/>
            <p:nvPr/>
          </p:nvSpPr>
          <p:spPr>
            <a:xfrm>
              <a:off x="5615017" y="4460119"/>
              <a:ext cx="828920" cy="479679"/>
            </a:xfrm>
            <a:custGeom>
              <a:avLst/>
              <a:gdLst/>
              <a:ahLst/>
              <a:cxnLst/>
              <a:rect l="l" t="t" r="r" b="b"/>
              <a:pathLst>
                <a:path w="828920" h="479679" extrusionOk="0">
                  <a:moveTo>
                    <a:pt x="828920" y="239840"/>
                  </a:moveTo>
                  <a:cubicBezTo>
                    <a:pt x="828920" y="372299"/>
                    <a:pt x="643360" y="479679"/>
                    <a:pt x="414460" y="479679"/>
                  </a:cubicBezTo>
                  <a:cubicBezTo>
                    <a:pt x="185560" y="479679"/>
                    <a:pt x="0" y="372299"/>
                    <a:pt x="0" y="239840"/>
                  </a:cubicBezTo>
                  <a:cubicBezTo>
                    <a:pt x="0" y="107380"/>
                    <a:pt x="185560" y="0"/>
                    <a:pt x="414460" y="0"/>
                  </a:cubicBezTo>
                  <a:cubicBezTo>
                    <a:pt x="643360" y="0"/>
                    <a:pt x="828920" y="107380"/>
                    <a:pt x="828920" y="23984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4528;p48"/>
            <p:cNvSpPr/>
            <p:nvPr/>
          </p:nvSpPr>
          <p:spPr>
            <a:xfrm>
              <a:off x="5846435" y="2182763"/>
              <a:ext cx="465451" cy="682637"/>
            </a:xfrm>
            <a:custGeom>
              <a:avLst/>
              <a:gdLst/>
              <a:ahLst/>
              <a:cxnLst/>
              <a:rect l="l" t="t" r="r" b="b"/>
              <a:pathLst>
                <a:path w="465451" h="682637" extrusionOk="0">
                  <a:moveTo>
                    <a:pt x="164035" y="22597"/>
                  </a:moveTo>
                  <a:cubicBezTo>
                    <a:pt x="182568" y="-7216"/>
                    <a:pt x="324079" y="-26837"/>
                    <a:pt x="370648" y="93368"/>
                  </a:cubicBezTo>
                  <a:cubicBezTo>
                    <a:pt x="388325" y="138898"/>
                    <a:pt x="385569" y="255293"/>
                    <a:pt x="400299" y="328540"/>
                  </a:cubicBezTo>
                  <a:cubicBezTo>
                    <a:pt x="415030" y="401788"/>
                    <a:pt x="449909" y="442840"/>
                    <a:pt x="462359" y="502562"/>
                  </a:cubicBezTo>
                  <a:cubicBezTo>
                    <a:pt x="474809" y="562284"/>
                    <a:pt x="454471" y="661534"/>
                    <a:pt x="311724" y="679060"/>
                  </a:cubicBezTo>
                  <a:cubicBezTo>
                    <a:pt x="168977" y="696586"/>
                    <a:pt x="59209" y="646390"/>
                    <a:pt x="25470" y="600765"/>
                  </a:cubicBezTo>
                  <a:cubicBezTo>
                    <a:pt x="-8268" y="555140"/>
                    <a:pt x="-8934" y="457890"/>
                    <a:pt x="26135" y="406169"/>
                  </a:cubicBezTo>
                  <a:cubicBezTo>
                    <a:pt x="61204" y="354448"/>
                    <a:pt x="87720" y="311776"/>
                    <a:pt x="86865" y="244244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4529;p48"/>
            <p:cNvSpPr/>
            <p:nvPr/>
          </p:nvSpPr>
          <p:spPr>
            <a:xfrm>
              <a:off x="5832052" y="2673876"/>
              <a:ext cx="86758" cy="504907"/>
            </a:xfrm>
            <a:custGeom>
              <a:avLst/>
              <a:gdLst/>
              <a:ahLst/>
              <a:cxnLst/>
              <a:rect l="l" t="t" r="r" b="b"/>
              <a:pathLst>
                <a:path w="86758" h="504907" extrusionOk="0">
                  <a:moveTo>
                    <a:pt x="8870" y="34023"/>
                  </a:moveTo>
                  <a:cubicBezTo>
                    <a:pt x="8870" y="34023"/>
                    <a:pt x="-24678" y="271196"/>
                    <a:pt x="38712" y="439789"/>
                  </a:cubicBezTo>
                  <a:cubicBezTo>
                    <a:pt x="102102" y="608381"/>
                    <a:pt x="84520" y="396355"/>
                    <a:pt x="84520" y="396355"/>
                  </a:cubicBezTo>
                  <a:lnTo>
                    <a:pt x="69314" y="345967"/>
                  </a:lnTo>
                  <a:cubicBezTo>
                    <a:pt x="69314" y="345967"/>
                    <a:pt x="56579" y="152038"/>
                    <a:pt x="61807" y="104508"/>
                  </a:cubicBezTo>
                  <a:cubicBezTo>
                    <a:pt x="67033" y="56979"/>
                    <a:pt x="65798" y="16116"/>
                    <a:pt x="69314" y="12306"/>
                  </a:cubicBezTo>
                  <a:cubicBezTo>
                    <a:pt x="72831" y="8497"/>
                    <a:pt x="56674" y="972"/>
                    <a:pt x="50307" y="19"/>
                  </a:cubicBezTo>
                  <a:cubicBezTo>
                    <a:pt x="43939" y="-933"/>
                    <a:pt x="8870" y="34023"/>
                    <a:pt x="8870" y="34023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4530;p48"/>
            <p:cNvSpPr/>
            <p:nvPr/>
          </p:nvSpPr>
          <p:spPr>
            <a:xfrm>
              <a:off x="5882176" y="2176405"/>
              <a:ext cx="221715" cy="275766"/>
            </a:xfrm>
            <a:custGeom>
              <a:avLst/>
              <a:gdLst/>
              <a:ahLst/>
              <a:cxnLst/>
              <a:rect l="l" t="t" r="r" b="b"/>
              <a:pathLst>
                <a:path w="221715" h="275766" extrusionOk="0">
                  <a:moveTo>
                    <a:pt x="221716" y="8191"/>
                  </a:moveTo>
                  <a:cubicBezTo>
                    <a:pt x="221716" y="8191"/>
                    <a:pt x="115178" y="-22575"/>
                    <a:pt x="50648" y="35147"/>
                  </a:cubicBezTo>
                  <a:cubicBezTo>
                    <a:pt x="-8371" y="87915"/>
                    <a:pt x="-3429" y="159734"/>
                    <a:pt x="5125" y="193452"/>
                  </a:cubicBezTo>
                  <a:cubicBezTo>
                    <a:pt x="13678" y="227171"/>
                    <a:pt x="30975" y="273176"/>
                    <a:pt x="57681" y="275748"/>
                  </a:cubicBezTo>
                  <a:cubicBezTo>
                    <a:pt x="84386" y="278320"/>
                    <a:pt x="221716" y="8191"/>
                    <a:pt x="221716" y="819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4531;p48"/>
            <p:cNvSpPr/>
            <p:nvPr/>
          </p:nvSpPr>
          <p:spPr>
            <a:xfrm>
              <a:off x="5925036" y="2475870"/>
              <a:ext cx="274953" cy="308347"/>
            </a:xfrm>
            <a:custGeom>
              <a:avLst/>
              <a:gdLst/>
              <a:ahLst/>
              <a:cxnLst/>
              <a:rect l="l" t="t" r="r" b="b"/>
              <a:pathLst>
                <a:path w="274953" h="308347" extrusionOk="0">
                  <a:moveTo>
                    <a:pt x="219342" y="0"/>
                  </a:moveTo>
                  <a:cubicBezTo>
                    <a:pt x="219342" y="0"/>
                    <a:pt x="212310" y="119063"/>
                    <a:pt x="214495" y="127825"/>
                  </a:cubicBezTo>
                  <a:cubicBezTo>
                    <a:pt x="216681" y="136588"/>
                    <a:pt x="261159" y="144971"/>
                    <a:pt x="273609" y="155353"/>
                  </a:cubicBezTo>
                  <a:cubicBezTo>
                    <a:pt x="286059" y="165735"/>
                    <a:pt x="208983" y="286512"/>
                    <a:pt x="169828" y="304419"/>
                  </a:cubicBezTo>
                  <a:cubicBezTo>
                    <a:pt x="130672" y="322326"/>
                    <a:pt x="9308" y="276606"/>
                    <a:pt x="945" y="216122"/>
                  </a:cubicBezTo>
                  <a:cubicBezTo>
                    <a:pt x="-6848" y="160401"/>
                    <a:pt x="35634" y="117158"/>
                    <a:pt x="51981" y="101822"/>
                  </a:cubicBezTo>
                  <a:cubicBezTo>
                    <a:pt x="63100" y="100841"/>
                    <a:pt x="74276" y="100555"/>
                    <a:pt x="85434" y="100965"/>
                  </a:cubicBezTo>
                  <a:lnTo>
                    <a:pt x="89045" y="43243"/>
                  </a:lnTo>
                  <a:cubicBezTo>
                    <a:pt x="142457" y="26575"/>
                    <a:pt x="219342" y="0"/>
                    <a:pt x="219342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4532;p48"/>
            <p:cNvSpPr/>
            <p:nvPr/>
          </p:nvSpPr>
          <p:spPr>
            <a:xfrm>
              <a:off x="5845497" y="2576533"/>
              <a:ext cx="400459" cy="461811"/>
            </a:xfrm>
            <a:custGeom>
              <a:avLst/>
              <a:gdLst/>
              <a:ahLst/>
              <a:cxnLst/>
              <a:rect l="l" t="t" r="r" b="b"/>
              <a:pathLst>
                <a:path w="400459" h="461811" extrusionOk="0">
                  <a:moveTo>
                    <a:pt x="315417" y="38688"/>
                  </a:moveTo>
                  <a:cubicBezTo>
                    <a:pt x="348776" y="43832"/>
                    <a:pt x="386981" y="61739"/>
                    <a:pt x="392208" y="80027"/>
                  </a:cubicBezTo>
                  <a:cubicBezTo>
                    <a:pt x="398290" y="101363"/>
                    <a:pt x="411216" y="202042"/>
                    <a:pt x="382704" y="278718"/>
                  </a:cubicBezTo>
                  <a:cubicBezTo>
                    <a:pt x="354193" y="355394"/>
                    <a:pt x="334330" y="404067"/>
                    <a:pt x="317793" y="437024"/>
                  </a:cubicBezTo>
                  <a:cubicBezTo>
                    <a:pt x="317793" y="437024"/>
                    <a:pt x="173431" y="499126"/>
                    <a:pt x="57009" y="426737"/>
                  </a:cubicBezTo>
                  <a:cubicBezTo>
                    <a:pt x="57009" y="426737"/>
                    <a:pt x="49026" y="344631"/>
                    <a:pt x="48456" y="300721"/>
                  </a:cubicBezTo>
                  <a:cubicBezTo>
                    <a:pt x="-58937" y="206804"/>
                    <a:pt x="32870" y="91171"/>
                    <a:pt x="123916" y="969"/>
                  </a:cubicBezTo>
                  <a:cubicBezTo>
                    <a:pt x="134807" y="-136"/>
                    <a:pt x="145784" y="-298"/>
                    <a:pt x="156704" y="493"/>
                  </a:cubicBezTo>
                  <a:cubicBezTo>
                    <a:pt x="156704" y="493"/>
                    <a:pt x="75447" y="96791"/>
                    <a:pt x="131899" y="151464"/>
                  </a:cubicBezTo>
                  <a:cubicBezTo>
                    <a:pt x="252693" y="114793"/>
                    <a:pt x="276737" y="60405"/>
                    <a:pt x="315417" y="3868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4533;p48"/>
            <p:cNvSpPr/>
            <p:nvPr/>
          </p:nvSpPr>
          <p:spPr>
            <a:xfrm>
              <a:off x="5916607" y="2198526"/>
              <a:ext cx="294816" cy="364308"/>
            </a:xfrm>
            <a:custGeom>
              <a:avLst/>
              <a:gdLst/>
              <a:ahLst/>
              <a:cxnLst/>
              <a:rect l="l" t="t" r="r" b="b"/>
              <a:pathLst>
                <a:path w="294816" h="364308" extrusionOk="0">
                  <a:moveTo>
                    <a:pt x="6143" y="129898"/>
                  </a:moveTo>
                  <a:lnTo>
                    <a:pt x="6143" y="129898"/>
                  </a:lnTo>
                  <a:cubicBezTo>
                    <a:pt x="18118" y="53698"/>
                    <a:pt x="73240" y="-4405"/>
                    <a:pt x="151931" y="263"/>
                  </a:cubicBezTo>
                  <a:cubicBezTo>
                    <a:pt x="235318" y="4873"/>
                    <a:pt x="299183" y="76348"/>
                    <a:pt x="294583" y="159921"/>
                  </a:cubicBezTo>
                  <a:cubicBezTo>
                    <a:pt x="291970" y="207365"/>
                    <a:pt x="267307" y="250837"/>
                    <a:pt x="227961" y="277345"/>
                  </a:cubicBezTo>
                  <a:cubicBezTo>
                    <a:pt x="225244" y="288937"/>
                    <a:pt x="221157" y="300157"/>
                    <a:pt x="215797" y="310778"/>
                  </a:cubicBezTo>
                  <a:cubicBezTo>
                    <a:pt x="187855" y="343353"/>
                    <a:pt x="113916" y="363927"/>
                    <a:pt x="89492" y="364308"/>
                  </a:cubicBezTo>
                  <a:cubicBezTo>
                    <a:pt x="68298" y="364308"/>
                    <a:pt x="50146" y="344782"/>
                    <a:pt x="30283" y="311921"/>
                  </a:cubicBezTo>
                  <a:cubicBezTo>
                    <a:pt x="-10774" y="243436"/>
                    <a:pt x="-319" y="167617"/>
                    <a:pt x="6143" y="129898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4534;p48"/>
            <p:cNvSpPr/>
            <p:nvPr/>
          </p:nvSpPr>
          <p:spPr>
            <a:xfrm>
              <a:off x="5928072" y="2197020"/>
              <a:ext cx="296585" cy="278850"/>
            </a:xfrm>
            <a:custGeom>
              <a:avLst/>
              <a:gdLst/>
              <a:ahLst/>
              <a:cxnLst/>
              <a:rect l="l" t="t" r="r" b="b"/>
              <a:pathLst>
                <a:path w="296585" h="278850" extrusionOk="0">
                  <a:moveTo>
                    <a:pt x="164891" y="3197"/>
                  </a:moveTo>
                  <a:cubicBezTo>
                    <a:pt x="220108" y="13961"/>
                    <a:pt x="265441" y="29582"/>
                    <a:pt x="280457" y="83874"/>
                  </a:cubicBezTo>
                  <a:cubicBezTo>
                    <a:pt x="290721" y="121307"/>
                    <a:pt x="304121" y="192554"/>
                    <a:pt x="291386" y="222653"/>
                  </a:cubicBezTo>
                  <a:lnTo>
                    <a:pt x="283403" y="244370"/>
                  </a:lnTo>
                  <a:lnTo>
                    <a:pt x="216876" y="278851"/>
                  </a:lnTo>
                  <a:cubicBezTo>
                    <a:pt x="216876" y="278851"/>
                    <a:pt x="185704" y="252848"/>
                    <a:pt x="195398" y="176457"/>
                  </a:cubicBezTo>
                  <a:cubicBezTo>
                    <a:pt x="194980" y="166227"/>
                    <a:pt x="191692" y="156321"/>
                    <a:pt x="185894" y="147882"/>
                  </a:cubicBezTo>
                  <a:cubicBezTo>
                    <a:pt x="181580" y="140729"/>
                    <a:pt x="178367" y="132956"/>
                    <a:pt x="176390" y="124832"/>
                  </a:cubicBezTo>
                  <a:cubicBezTo>
                    <a:pt x="168531" y="104162"/>
                    <a:pt x="153001" y="87332"/>
                    <a:pt x="133053" y="77873"/>
                  </a:cubicBezTo>
                  <a:cubicBezTo>
                    <a:pt x="83348" y="49870"/>
                    <a:pt x="10454" y="74063"/>
                    <a:pt x="0" y="84160"/>
                  </a:cubicBezTo>
                  <a:cubicBezTo>
                    <a:pt x="33929" y="14627"/>
                    <a:pt x="100645" y="-9376"/>
                    <a:pt x="164891" y="319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4535;p48"/>
            <p:cNvSpPr/>
            <p:nvPr/>
          </p:nvSpPr>
          <p:spPr>
            <a:xfrm>
              <a:off x="5977205" y="4610895"/>
              <a:ext cx="232912" cy="178155"/>
            </a:xfrm>
            <a:custGeom>
              <a:avLst/>
              <a:gdLst/>
              <a:ahLst/>
              <a:cxnLst/>
              <a:rect l="l" t="t" r="r" b="b"/>
              <a:pathLst>
                <a:path w="232912" h="178155" extrusionOk="0">
                  <a:moveTo>
                    <a:pt x="216022" y="5"/>
                  </a:moveTo>
                  <a:cubicBezTo>
                    <a:pt x="188081" y="22769"/>
                    <a:pt x="144649" y="7053"/>
                    <a:pt x="142558" y="9053"/>
                  </a:cubicBezTo>
                  <a:cubicBezTo>
                    <a:pt x="114047" y="37628"/>
                    <a:pt x="71755" y="62489"/>
                    <a:pt x="40202" y="87444"/>
                  </a:cubicBezTo>
                  <a:cubicBezTo>
                    <a:pt x="22810" y="101160"/>
                    <a:pt x="-4276" y="119543"/>
                    <a:pt x="571" y="145927"/>
                  </a:cubicBezTo>
                  <a:cubicBezTo>
                    <a:pt x="9410" y="193076"/>
                    <a:pt x="84775" y="178598"/>
                    <a:pt x="113191" y="164120"/>
                  </a:cubicBezTo>
                  <a:cubicBezTo>
                    <a:pt x="141608" y="149642"/>
                    <a:pt x="164797" y="126020"/>
                    <a:pt x="191692" y="109066"/>
                  </a:cubicBezTo>
                  <a:cubicBezTo>
                    <a:pt x="210700" y="97064"/>
                    <a:pt x="229708" y="90873"/>
                    <a:pt x="232749" y="66584"/>
                  </a:cubicBezTo>
                  <a:cubicBezTo>
                    <a:pt x="234555" y="51916"/>
                    <a:pt x="220964" y="-567"/>
                    <a:pt x="216022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Google Shape;4536;p48"/>
            <p:cNvSpPr/>
            <p:nvPr/>
          </p:nvSpPr>
          <p:spPr>
            <a:xfrm>
              <a:off x="5978157" y="4667764"/>
              <a:ext cx="231905" cy="121227"/>
            </a:xfrm>
            <a:custGeom>
              <a:avLst/>
              <a:gdLst/>
              <a:ahLst/>
              <a:cxnLst/>
              <a:rect l="l" t="t" r="r" b="b"/>
              <a:pathLst>
                <a:path w="231905" h="121227" extrusionOk="0">
                  <a:moveTo>
                    <a:pt x="231417" y="0"/>
                  </a:moveTo>
                  <a:cubicBezTo>
                    <a:pt x="227711" y="23241"/>
                    <a:pt x="209083" y="29623"/>
                    <a:pt x="190076" y="41434"/>
                  </a:cubicBezTo>
                  <a:cubicBezTo>
                    <a:pt x="162705" y="58483"/>
                    <a:pt x="138660" y="83058"/>
                    <a:pt x="110244" y="97441"/>
                  </a:cubicBezTo>
                  <a:cubicBezTo>
                    <a:pt x="84013" y="110776"/>
                    <a:pt x="18437" y="124015"/>
                    <a:pt x="0" y="90392"/>
                  </a:cubicBezTo>
                  <a:cubicBezTo>
                    <a:pt x="10074" y="135826"/>
                    <a:pt x="84108" y="121539"/>
                    <a:pt x="112240" y="107251"/>
                  </a:cubicBezTo>
                  <a:cubicBezTo>
                    <a:pt x="140371" y="92964"/>
                    <a:pt x="163845" y="69151"/>
                    <a:pt x="190741" y="52197"/>
                  </a:cubicBezTo>
                  <a:cubicBezTo>
                    <a:pt x="209748" y="40196"/>
                    <a:pt x="228756" y="34004"/>
                    <a:pt x="231797" y="9715"/>
                  </a:cubicBezTo>
                  <a:cubicBezTo>
                    <a:pt x="232025" y="6477"/>
                    <a:pt x="231892" y="3219"/>
                    <a:pt x="2314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Google Shape;4537;p48"/>
            <p:cNvSpPr/>
            <p:nvPr/>
          </p:nvSpPr>
          <p:spPr>
            <a:xfrm>
              <a:off x="5800764" y="4571652"/>
              <a:ext cx="213680" cy="165568"/>
            </a:xfrm>
            <a:custGeom>
              <a:avLst/>
              <a:gdLst/>
              <a:ahLst/>
              <a:cxnLst/>
              <a:rect l="l" t="t" r="r" b="b"/>
              <a:pathLst>
                <a:path w="213680" h="165568" extrusionOk="0">
                  <a:moveTo>
                    <a:pt x="196496" y="5"/>
                  </a:moveTo>
                  <a:cubicBezTo>
                    <a:pt x="170931" y="20864"/>
                    <a:pt x="132345" y="9530"/>
                    <a:pt x="130445" y="11054"/>
                  </a:cubicBezTo>
                  <a:cubicBezTo>
                    <a:pt x="104404" y="37247"/>
                    <a:pt x="65819" y="59726"/>
                    <a:pt x="36927" y="82491"/>
                  </a:cubicBezTo>
                  <a:cubicBezTo>
                    <a:pt x="20961" y="95064"/>
                    <a:pt x="-3939" y="111924"/>
                    <a:pt x="528" y="136022"/>
                  </a:cubicBezTo>
                  <a:cubicBezTo>
                    <a:pt x="8606" y="179265"/>
                    <a:pt x="77604" y="165930"/>
                    <a:pt x="103644" y="152786"/>
                  </a:cubicBezTo>
                  <a:cubicBezTo>
                    <a:pt x="129684" y="139641"/>
                    <a:pt x="151163" y="117638"/>
                    <a:pt x="175588" y="102303"/>
                  </a:cubicBezTo>
                  <a:cubicBezTo>
                    <a:pt x="193170" y="91350"/>
                    <a:pt x="210466" y="85634"/>
                    <a:pt x="213603" y="63441"/>
                  </a:cubicBezTo>
                  <a:cubicBezTo>
                    <a:pt x="214838" y="50011"/>
                    <a:pt x="201058" y="-567"/>
                    <a:pt x="196496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" name="Google Shape;4538;p48"/>
            <p:cNvSpPr/>
            <p:nvPr/>
          </p:nvSpPr>
          <p:spPr>
            <a:xfrm>
              <a:off x="5801482" y="4626139"/>
              <a:ext cx="212755" cy="111143"/>
            </a:xfrm>
            <a:custGeom>
              <a:avLst/>
              <a:gdLst/>
              <a:ahLst/>
              <a:cxnLst/>
              <a:rect l="l" t="t" r="r" b="b"/>
              <a:pathLst>
                <a:path w="212755" h="111143" extrusionOk="0">
                  <a:moveTo>
                    <a:pt x="212124" y="0"/>
                  </a:moveTo>
                  <a:cubicBezTo>
                    <a:pt x="208798" y="21241"/>
                    <a:pt x="191691" y="27146"/>
                    <a:pt x="174109" y="38100"/>
                  </a:cubicBezTo>
                  <a:cubicBezTo>
                    <a:pt x="149019" y="53721"/>
                    <a:pt x="126590" y="76200"/>
                    <a:pt x="100930" y="89344"/>
                  </a:cubicBezTo>
                  <a:cubicBezTo>
                    <a:pt x="76886" y="101632"/>
                    <a:pt x="16917" y="113728"/>
                    <a:pt x="0" y="82867"/>
                  </a:cubicBezTo>
                  <a:cubicBezTo>
                    <a:pt x="9504" y="124492"/>
                    <a:pt x="76980" y="111442"/>
                    <a:pt x="102736" y="98393"/>
                  </a:cubicBezTo>
                  <a:cubicBezTo>
                    <a:pt x="128491" y="85344"/>
                    <a:pt x="150255" y="63246"/>
                    <a:pt x="174679" y="47911"/>
                  </a:cubicBezTo>
                  <a:cubicBezTo>
                    <a:pt x="192261" y="36957"/>
                    <a:pt x="209558" y="31242"/>
                    <a:pt x="212694" y="9049"/>
                  </a:cubicBezTo>
                  <a:cubicBezTo>
                    <a:pt x="212866" y="6020"/>
                    <a:pt x="212676" y="2981"/>
                    <a:pt x="21212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Google Shape;4539;p48"/>
            <p:cNvSpPr/>
            <p:nvPr/>
          </p:nvSpPr>
          <p:spPr>
            <a:xfrm>
              <a:off x="5835285" y="3032607"/>
              <a:ext cx="455829" cy="1595222"/>
            </a:xfrm>
            <a:custGeom>
              <a:avLst/>
              <a:gdLst/>
              <a:ahLst/>
              <a:cxnLst/>
              <a:rect l="l" t="t" r="r" b="b"/>
              <a:pathLst>
                <a:path w="455829" h="1595222" extrusionOk="0">
                  <a:moveTo>
                    <a:pt x="11434" y="236696"/>
                  </a:moveTo>
                  <a:cubicBezTo>
                    <a:pt x="23694" y="140208"/>
                    <a:pt x="58953" y="0"/>
                    <a:pt x="58953" y="0"/>
                  </a:cubicBezTo>
                  <a:cubicBezTo>
                    <a:pt x="92720" y="15859"/>
                    <a:pt x="129281" y="24889"/>
                    <a:pt x="166536" y="26575"/>
                  </a:cubicBezTo>
                  <a:cubicBezTo>
                    <a:pt x="228691" y="29718"/>
                    <a:pt x="328101" y="10859"/>
                    <a:pt x="328101" y="10859"/>
                  </a:cubicBezTo>
                  <a:cubicBezTo>
                    <a:pt x="345540" y="41281"/>
                    <a:pt x="364576" y="70752"/>
                    <a:pt x="385123" y="99155"/>
                  </a:cubicBezTo>
                  <a:cubicBezTo>
                    <a:pt x="412875" y="137731"/>
                    <a:pt x="466856" y="222409"/>
                    <a:pt x="453836" y="370332"/>
                  </a:cubicBezTo>
                  <a:cubicBezTo>
                    <a:pt x="445282" y="467011"/>
                    <a:pt x="391301" y="877443"/>
                    <a:pt x="391301" y="877443"/>
                  </a:cubicBezTo>
                  <a:cubicBezTo>
                    <a:pt x="412295" y="946490"/>
                    <a:pt x="423452" y="1018156"/>
                    <a:pt x="424469" y="1090327"/>
                  </a:cubicBezTo>
                  <a:cubicBezTo>
                    <a:pt x="423899" y="1150048"/>
                    <a:pt x="408218" y="1251490"/>
                    <a:pt x="390635" y="1345311"/>
                  </a:cubicBezTo>
                  <a:lnTo>
                    <a:pt x="358418" y="1578293"/>
                  </a:lnTo>
                  <a:cubicBezTo>
                    <a:pt x="358418" y="1578293"/>
                    <a:pt x="315556" y="1609344"/>
                    <a:pt x="284953" y="1587341"/>
                  </a:cubicBezTo>
                  <a:lnTo>
                    <a:pt x="288850" y="1359408"/>
                  </a:lnTo>
                  <a:cubicBezTo>
                    <a:pt x="285049" y="1303592"/>
                    <a:pt x="279346" y="1221296"/>
                    <a:pt x="276020" y="1168908"/>
                  </a:cubicBezTo>
                  <a:cubicBezTo>
                    <a:pt x="270223" y="1083183"/>
                    <a:pt x="254921" y="947356"/>
                    <a:pt x="250550" y="913352"/>
                  </a:cubicBezTo>
                  <a:cubicBezTo>
                    <a:pt x="246178" y="879348"/>
                    <a:pt x="235249" y="820103"/>
                    <a:pt x="230117" y="753618"/>
                  </a:cubicBezTo>
                  <a:cubicBezTo>
                    <a:pt x="224985" y="687134"/>
                    <a:pt x="199895" y="349282"/>
                    <a:pt x="199895" y="349282"/>
                  </a:cubicBezTo>
                  <a:lnTo>
                    <a:pt x="196473" y="412528"/>
                  </a:lnTo>
                  <a:cubicBezTo>
                    <a:pt x="196473" y="412528"/>
                    <a:pt x="193147" y="515303"/>
                    <a:pt x="178416" y="641985"/>
                  </a:cubicBezTo>
                  <a:cubicBezTo>
                    <a:pt x="163685" y="768668"/>
                    <a:pt x="158553" y="824960"/>
                    <a:pt x="158553" y="824960"/>
                  </a:cubicBezTo>
                  <a:cubicBezTo>
                    <a:pt x="158553" y="824960"/>
                    <a:pt x="184118" y="872109"/>
                    <a:pt x="187065" y="906780"/>
                  </a:cubicBezTo>
                  <a:cubicBezTo>
                    <a:pt x="189630" y="934212"/>
                    <a:pt x="220898" y="1150906"/>
                    <a:pt x="202271" y="1261110"/>
                  </a:cubicBezTo>
                  <a:lnTo>
                    <a:pt x="164256" y="1541336"/>
                  </a:lnTo>
                  <a:cubicBezTo>
                    <a:pt x="144782" y="1554832"/>
                    <a:pt x="120015" y="1558090"/>
                    <a:pt x="97729" y="1550098"/>
                  </a:cubicBezTo>
                  <a:lnTo>
                    <a:pt x="75205" y="1267682"/>
                  </a:lnTo>
                  <a:cubicBezTo>
                    <a:pt x="60094" y="1160145"/>
                    <a:pt x="27686" y="932307"/>
                    <a:pt x="23124" y="902684"/>
                  </a:cubicBezTo>
                  <a:cubicBezTo>
                    <a:pt x="16662" y="863727"/>
                    <a:pt x="11340" y="844487"/>
                    <a:pt x="4117" y="721709"/>
                  </a:cubicBezTo>
                  <a:cubicBezTo>
                    <a:pt x="-3106" y="598932"/>
                    <a:pt x="-920" y="333185"/>
                    <a:pt x="11434" y="236696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4540;p48"/>
            <p:cNvSpPr/>
            <p:nvPr/>
          </p:nvSpPr>
          <p:spPr>
            <a:xfrm>
              <a:off x="5815995" y="3000698"/>
              <a:ext cx="485198" cy="1060979"/>
            </a:xfrm>
            <a:custGeom>
              <a:avLst/>
              <a:gdLst/>
              <a:ahLst/>
              <a:cxnLst/>
              <a:rect l="l" t="t" r="r" b="b"/>
              <a:pathLst>
                <a:path w="485198" h="1060979" extrusionOk="0">
                  <a:moveTo>
                    <a:pt x="347391" y="12859"/>
                  </a:moveTo>
                  <a:lnTo>
                    <a:pt x="430264" y="179832"/>
                  </a:lnTo>
                  <a:cubicBezTo>
                    <a:pt x="430264" y="179832"/>
                    <a:pt x="556855" y="365474"/>
                    <a:pt x="425702" y="842772"/>
                  </a:cubicBezTo>
                  <a:lnTo>
                    <a:pt x="450317" y="990029"/>
                  </a:lnTo>
                  <a:cubicBezTo>
                    <a:pt x="450317" y="990029"/>
                    <a:pt x="202078" y="1149668"/>
                    <a:pt x="35952" y="990029"/>
                  </a:cubicBezTo>
                  <a:cubicBezTo>
                    <a:pt x="35952" y="990029"/>
                    <a:pt x="-21641" y="548926"/>
                    <a:pt x="8961" y="345567"/>
                  </a:cubicBezTo>
                  <a:cubicBezTo>
                    <a:pt x="26011" y="228591"/>
                    <a:pt x="51871" y="113071"/>
                    <a:pt x="86322" y="0"/>
                  </a:cubicBezTo>
                  <a:cubicBezTo>
                    <a:pt x="86322" y="0"/>
                    <a:pt x="126998" y="45053"/>
                    <a:pt x="336367" y="15335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Google Shape;4541;p48"/>
            <p:cNvSpPr/>
            <p:nvPr/>
          </p:nvSpPr>
          <p:spPr>
            <a:xfrm>
              <a:off x="5561118" y="2683306"/>
              <a:ext cx="698939" cy="609714"/>
            </a:xfrm>
            <a:custGeom>
              <a:avLst/>
              <a:gdLst/>
              <a:ahLst/>
              <a:cxnLst/>
              <a:rect l="l" t="t" r="r" b="b"/>
              <a:pathLst>
                <a:path w="698939" h="609714" extrusionOk="0">
                  <a:moveTo>
                    <a:pt x="82790" y="448837"/>
                  </a:moveTo>
                  <a:cubicBezTo>
                    <a:pt x="101798" y="452457"/>
                    <a:pt x="119950" y="448361"/>
                    <a:pt x="146561" y="455600"/>
                  </a:cubicBezTo>
                  <a:cubicBezTo>
                    <a:pt x="166452" y="461905"/>
                    <a:pt x="187190" y="465125"/>
                    <a:pt x="208050" y="465125"/>
                  </a:cubicBezTo>
                  <a:cubicBezTo>
                    <a:pt x="230669" y="465125"/>
                    <a:pt x="294155" y="433407"/>
                    <a:pt x="348611" y="395116"/>
                  </a:cubicBezTo>
                  <a:cubicBezTo>
                    <a:pt x="412762" y="350063"/>
                    <a:pt x="476437" y="272244"/>
                    <a:pt x="499436" y="234811"/>
                  </a:cubicBezTo>
                  <a:cubicBezTo>
                    <a:pt x="548951" y="154038"/>
                    <a:pt x="596375" y="70695"/>
                    <a:pt x="611011" y="28023"/>
                  </a:cubicBezTo>
                  <a:cubicBezTo>
                    <a:pt x="628498" y="-23222"/>
                    <a:pt x="628118" y="11640"/>
                    <a:pt x="658530" y="10878"/>
                  </a:cubicBezTo>
                  <a:cubicBezTo>
                    <a:pt x="693979" y="10020"/>
                    <a:pt x="713082" y="23070"/>
                    <a:pt x="686471" y="92602"/>
                  </a:cubicBezTo>
                  <a:cubicBezTo>
                    <a:pt x="659860" y="162135"/>
                    <a:pt x="635626" y="210522"/>
                    <a:pt x="576322" y="292627"/>
                  </a:cubicBezTo>
                  <a:cubicBezTo>
                    <a:pt x="532918" y="354245"/>
                    <a:pt x="479260" y="407918"/>
                    <a:pt x="417704" y="451314"/>
                  </a:cubicBezTo>
                  <a:cubicBezTo>
                    <a:pt x="363608" y="489280"/>
                    <a:pt x="305151" y="520589"/>
                    <a:pt x="243595" y="544563"/>
                  </a:cubicBezTo>
                  <a:cubicBezTo>
                    <a:pt x="225823" y="551898"/>
                    <a:pt x="214513" y="561709"/>
                    <a:pt x="182295" y="579615"/>
                  </a:cubicBezTo>
                  <a:cubicBezTo>
                    <a:pt x="150381" y="597951"/>
                    <a:pt x="114514" y="608276"/>
                    <a:pt x="77753" y="609714"/>
                  </a:cubicBezTo>
                  <a:cubicBezTo>
                    <a:pt x="46961" y="608953"/>
                    <a:pt x="35937" y="603809"/>
                    <a:pt x="33371" y="597522"/>
                  </a:cubicBezTo>
                  <a:cubicBezTo>
                    <a:pt x="30139" y="589617"/>
                    <a:pt x="36127" y="584188"/>
                    <a:pt x="50193" y="582854"/>
                  </a:cubicBezTo>
                  <a:cubicBezTo>
                    <a:pt x="72688" y="582521"/>
                    <a:pt x="94936" y="578101"/>
                    <a:pt x="115864" y="569805"/>
                  </a:cubicBezTo>
                  <a:cubicBezTo>
                    <a:pt x="115864" y="569805"/>
                    <a:pt x="85166" y="574186"/>
                    <a:pt x="66634" y="575139"/>
                  </a:cubicBezTo>
                  <a:cubicBezTo>
                    <a:pt x="50088" y="576034"/>
                    <a:pt x="33504" y="574729"/>
                    <a:pt x="17310" y="571234"/>
                  </a:cubicBezTo>
                  <a:cubicBezTo>
                    <a:pt x="1723" y="567519"/>
                    <a:pt x="-7020" y="545421"/>
                    <a:pt x="7140" y="543706"/>
                  </a:cubicBezTo>
                  <a:cubicBezTo>
                    <a:pt x="21301" y="541992"/>
                    <a:pt x="32706" y="544659"/>
                    <a:pt x="60267" y="542849"/>
                  </a:cubicBezTo>
                  <a:cubicBezTo>
                    <a:pt x="74845" y="541935"/>
                    <a:pt x="89272" y="539277"/>
                    <a:pt x="103224" y="534943"/>
                  </a:cubicBezTo>
                  <a:cubicBezTo>
                    <a:pt x="84805" y="535105"/>
                    <a:pt x="66396" y="533772"/>
                    <a:pt x="48197" y="530943"/>
                  </a:cubicBezTo>
                  <a:cubicBezTo>
                    <a:pt x="33390" y="529543"/>
                    <a:pt x="19296" y="523885"/>
                    <a:pt x="7615" y="514655"/>
                  </a:cubicBezTo>
                  <a:cubicBezTo>
                    <a:pt x="1628" y="509702"/>
                    <a:pt x="583" y="495605"/>
                    <a:pt x="18450" y="495605"/>
                  </a:cubicBezTo>
                  <a:cubicBezTo>
                    <a:pt x="34511" y="495605"/>
                    <a:pt x="54659" y="503035"/>
                    <a:pt x="84976" y="498844"/>
                  </a:cubicBezTo>
                  <a:cubicBezTo>
                    <a:pt x="107310" y="495700"/>
                    <a:pt x="122992" y="490462"/>
                    <a:pt x="119190" y="487509"/>
                  </a:cubicBezTo>
                  <a:cubicBezTo>
                    <a:pt x="115388" y="484556"/>
                    <a:pt x="102748" y="487509"/>
                    <a:pt x="84311" y="480746"/>
                  </a:cubicBezTo>
                  <a:cubicBezTo>
                    <a:pt x="65874" y="473983"/>
                    <a:pt x="52949" y="457791"/>
                    <a:pt x="57225" y="448075"/>
                  </a:cubicBezTo>
                  <a:cubicBezTo>
                    <a:pt x="61502" y="438360"/>
                    <a:pt x="63593" y="445313"/>
                    <a:pt x="82790" y="448837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Google Shape;4542;p48"/>
            <p:cNvSpPr/>
            <p:nvPr/>
          </p:nvSpPr>
          <p:spPr>
            <a:xfrm>
              <a:off x="6103702" y="2644294"/>
              <a:ext cx="168312" cy="197615"/>
            </a:xfrm>
            <a:custGeom>
              <a:avLst/>
              <a:gdLst/>
              <a:ahLst/>
              <a:cxnLst/>
              <a:rect l="l" t="t" r="r" b="b"/>
              <a:pathLst>
                <a:path w="168312" h="197615" extrusionOk="0">
                  <a:moveTo>
                    <a:pt x="127446" y="197527"/>
                  </a:moveTo>
                  <a:cubicBezTo>
                    <a:pt x="127446" y="197527"/>
                    <a:pt x="46188" y="201813"/>
                    <a:pt x="0" y="150759"/>
                  </a:cubicBezTo>
                  <a:lnTo>
                    <a:pt x="50085" y="45984"/>
                  </a:lnTo>
                  <a:cubicBezTo>
                    <a:pt x="50085" y="45984"/>
                    <a:pt x="73179" y="-12023"/>
                    <a:pt x="127351" y="2264"/>
                  </a:cubicBezTo>
                  <a:cubicBezTo>
                    <a:pt x="181522" y="16552"/>
                    <a:pt x="182378" y="92942"/>
                    <a:pt x="127446" y="19752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Google Shape;4543;p48"/>
            <p:cNvSpPr/>
            <p:nvPr/>
          </p:nvSpPr>
          <p:spPr>
            <a:xfrm>
              <a:off x="5833319" y="2576558"/>
              <a:ext cx="135999" cy="142961"/>
            </a:xfrm>
            <a:custGeom>
              <a:avLst/>
              <a:gdLst/>
              <a:ahLst/>
              <a:cxnLst/>
              <a:rect l="l" t="t" r="r" b="b"/>
              <a:pathLst>
                <a:path w="135999" h="142961" extrusionOk="0">
                  <a:moveTo>
                    <a:pt x="135999" y="944"/>
                  </a:moveTo>
                  <a:cubicBezTo>
                    <a:pt x="135999" y="944"/>
                    <a:pt x="70043" y="-19249"/>
                    <a:pt x="0" y="127150"/>
                  </a:cubicBezTo>
                  <a:lnTo>
                    <a:pt x="26231" y="142962"/>
                  </a:lnTo>
                  <a:cubicBezTo>
                    <a:pt x="26231" y="142962"/>
                    <a:pt x="95133" y="38473"/>
                    <a:pt x="135999" y="94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4544;p48"/>
            <p:cNvSpPr/>
            <p:nvPr/>
          </p:nvSpPr>
          <p:spPr>
            <a:xfrm>
              <a:off x="2925535" y="2722330"/>
              <a:ext cx="1200895" cy="746478"/>
            </a:xfrm>
            <a:custGeom>
              <a:avLst/>
              <a:gdLst/>
              <a:ahLst/>
              <a:cxnLst/>
              <a:rect l="l" t="t" r="r" b="b"/>
              <a:pathLst>
                <a:path w="1200895" h="746478" extrusionOk="0">
                  <a:moveTo>
                    <a:pt x="1109954" y="738045"/>
                  </a:moveTo>
                  <a:lnTo>
                    <a:pt x="30323" y="113395"/>
                  </a:lnTo>
                  <a:cubicBezTo>
                    <a:pt x="1323" y="96612"/>
                    <a:pt x="-8610" y="59446"/>
                    <a:pt x="8136" y="30385"/>
                  </a:cubicBezTo>
                  <a:cubicBezTo>
                    <a:pt x="13457" y="21145"/>
                    <a:pt x="21109" y="13478"/>
                    <a:pt x="30323" y="8144"/>
                  </a:cubicBezTo>
                  <a:lnTo>
                    <a:pt x="30323" y="8144"/>
                  </a:lnTo>
                  <a:cubicBezTo>
                    <a:pt x="49084" y="-2715"/>
                    <a:pt x="72197" y="-2715"/>
                    <a:pt x="90957" y="8144"/>
                  </a:cubicBezTo>
                  <a:lnTo>
                    <a:pt x="1170588" y="633270"/>
                  </a:lnTo>
                  <a:cubicBezTo>
                    <a:pt x="1199584" y="650062"/>
                    <a:pt x="1209506" y="687229"/>
                    <a:pt x="1192750" y="716290"/>
                  </a:cubicBezTo>
                  <a:cubicBezTo>
                    <a:pt x="1186117" y="727805"/>
                    <a:pt x="1175891" y="736816"/>
                    <a:pt x="1163650" y="741950"/>
                  </a:cubicBezTo>
                  <a:lnTo>
                    <a:pt x="1163650" y="741950"/>
                  </a:lnTo>
                  <a:cubicBezTo>
                    <a:pt x="1146125" y="749151"/>
                    <a:pt x="1126253" y="747703"/>
                    <a:pt x="1109954" y="738045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4545;p48"/>
            <p:cNvSpPr/>
            <p:nvPr/>
          </p:nvSpPr>
          <p:spPr>
            <a:xfrm>
              <a:off x="2868613" y="1365288"/>
              <a:ext cx="1401428" cy="1812876"/>
            </a:xfrm>
            <a:custGeom>
              <a:avLst/>
              <a:gdLst/>
              <a:ahLst/>
              <a:cxnLst/>
              <a:rect l="l" t="t" r="r" b="b"/>
              <a:pathLst>
                <a:path w="1401428" h="1812876" extrusionOk="0">
                  <a:moveTo>
                    <a:pt x="700714" y="1717230"/>
                  </a:moveTo>
                  <a:cubicBezTo>
                    <a:pt x="314290" y="1493678"/>
                    <a:pt x="0" y="947991"/>
                    <a:pt x="0" y="500888"/>
                  </a:cubicBezTo>
                  <a:cubicBezTo>
                    <a:pt x="0" y="53784"/>
                    <a:pt x="314290" y="-127762"/>
                    <a:pt x="700714" y="95504"/>
                  </a:cubicBezTo>
                  <a:cubicBezTo>
                    <a:pt x="1087138" y="318770"/>
                    <a:pt x="1401428" y="864647"/>
                    <a:pt x="1401428" y="1311846"/>
                  </a:cubicBezTo>
                  <a:cubicBezTo>
                    <a:pt x="1401428" y="1759045"/>
                    <a:pt x="1087043" y="1940782"/>
                    <a:pt x="700714" y="1717230"/>
                  </a:cubicBezTo>
                  <a:close/>
                  <a:moveTo>
                    <a:pt x="700714" y="240855"/>
                  </a:moveTo>
                  <a:cubicBezTo>
                    <a:pt x="383478" y="57308"/>
                    <a:pt x="125355" y="206660"/>
                    <a:pt x="125355" y="573754"/>
                  </a:cubicBezTo>
                  <a:cubicBezTo>
                    <a:pt x="125355" y="940847"/>
                    <a:pt x="383478" y="1388808"/>
                    <a:pt x="700714" y="1572355"/>
                  </a:cubicBezTo>
                  <a:cubicBezTo>
                    <a:pt x="1017951" y="1755902"/>
                    <a:pt x="1275978" y="1606645"/>
                    <a:pt x="1275978" y="1239551"/>
                  </a:cubicBezTo>
                  <a:cubicBezTo>
                    <a:pt x="1275978" y="872458"/>
                    <a:pt x="1017951" y="424116"/>
                    <a:pt x="700714" y="24056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Google Shape;4546;p48"/>
            <p:cNvSpPr/>
            <p:nvPr/>
          </p:nvSpPr>
          <p:spPr>
            <a:xfrm>
              <a:off x="2977907" y="1395545"/>
              <a:ext cx="128396" cy="88201"/>
            </a:xfrm>
            <a:custGeom>
              <a:avLst/>
              <a:gdLst/>
              <a:ahLst/>
              <a:cxnLst/>
              <a:rect l="l" t="t" r="r" b="b"/>
              <a:pathLst>
                <a:path w="128396" h="88201" extrusionOk="0">
                  <a:moveTo>
                    <a:pt x="0" y="70295"/>
                  </a:moveTo>
                  <a:lnTo>
                    <a:pt x="128396" y="0"/>
                  </a:lnTo>
                  <a:lnTo>
                    <a:pt x="109198" y="88201"/>
                  </a:lnTo>
                  <a:lnTo>
                    <a:pt x="0" y="70295"/>
                  </a:lnTo>
                  <a:close/>
                </a:path>
              </a:pathLst>
            </a:custGeom>
            <a:solidFill>
              <a:srgbClr val="D33D3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4547;p48"/>
            <p:cNvSpPr/>
            <p:nvPr/>
          </p:nvSpPr>
          <p:spPr>
            <a:xfrm>
              <a:off x="3945392" y="3100901"/>
              <a:ext cx="140370" cy="95440"/>
            </a:xfrm>
            <a:custGeom>
              <a:avLst/>
              <a:gdLst/>
              <a:ahLst/>
              <a:cxnLst/>
              <a:rect l="l" t="t" r="r" b="b"/>
              <a:pathLst>
                <a:path w="140370" h="95440" extrusionOk="0">
                  <a:moveTo>
                    <a:pt x="0" y="95440"/>
                  </a:moveTo>
                  <a:cubicBezTo>
                    <a:pt x="3136" y="94012"/>
                    <a:pt x="140371" y="17050"/>
                    <a:pt x="140371" y="17050"/>
                  </a:cubicBezTo>
                  <a:lnTo>
                    <a:pt x="34309" y="0"/>
                  </a:lnTo>
                  <a:close/>
                </a:path>
              </a:pathLst>
            </a:custGeom>
            <a:solidFill>
              <a:srgbClr val="D33D3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4548;p48"/>
            <p:cNvSpPr/>
            <p:nvPr/>
          </p:nvSpPr>
          <p:spPr>
            <a:xfrm rot="-1801764">
              <a:off x="2958862" y="1416978"/>
              <a:ext cx="1040879" cy="1807000"/>
            </a:xfrm>
            <a:custGeom>
              <a:avLst/>
              <a:gdLst/>
              <a:ahLst/>
              <a:cxnLst/>
              <a:rect l="l" t="t" r="r" b="b"/>
              <a:pathLst>
                <a:path w="1041804" h="1808606" extrusionOk="0">
                  <a:moveTo>
                    <a:pt x="1041805" y="904303"/>
                  </a:moveTo>
                  <a:cubicBezTo>
                    <a:pt x="1041805" y="1403736"/>
                    <a:pt x="808589" y="1808606"/>
                    <a:pt x="520902" y="1808606"/>
                  </a:cubicBezTo>
                  <a:cubicBezTo>
                    <a:pt x="233216" y="1808606"/>
                    <a:pt x="0" y="1403736"/>
                    <a:pt x="0" y="904303"/>
                  </a:cubicBezTo>
                  <a:cubicBezTo>
                    <a:pt x="0" y="404870"/>
                    <a:pt x="233216" y="0"/>
                    <a:pt x="520902" y="0"/>
                  </a:cubicBezTo>
                  <a:cubicBezTo>
                    <a:pt x="808589" y="0"/>
                    <a:pt x="1041805" y="404870"/>
                    <a:pt x="1041805" y="90430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Google Shape;4549;p48"/>
            <p:cNvSpPr/>
            <p:nvPr/>
          </p:nvSpPr>
          <p:spPr>
            <a:xfrm>
              <a:off x="2779183" y="1414991"/>
              <a:ext cx="1401428" cy="1812826"/>
            </a:xfrm>
            <a:custGeom>
              <a:avLst/>
              <a:gdLst/>
              <a:ahLst/>
              <a:cxnLst/>
              <a:rect l="l" t="t" r="r" b="b"/>
              <a:pathLst>
                <a:path w="1401428" h="1812826" extrusionOk="0">
                  <a:moveTo>
                    <a:pt x="700714" y="1717343"/>
                  </a:moveTo>
                  <a:cubicBezTo>
                    <a:pt x="314480" y="1493695"/>
                    <a:pt x="0" y="948104"/>
                    <a:pt x="0" y="500905"/>
                  </a:cubicBezTo>
                  <a:cubicBezTo>
                    <a:pt x="0" y="53706"/>
                    <a:pt x="314385" y="-127745"/>
                    <a:pt x="700714" y="95521"/>
                  </a:cubicBezTo>
                  <a:cubicBezTo>
                    <a:pt x="1087043" y="318787"/>
                    <a:pt x="1401428" y="864760"/>
                    <a:pt x="1401428" y="1311863"/>
                  </a:cubicBezTo>
                  <a:cubicBezTo>
                    <a:pt x="1401428" y="1758967"/>
                    <a:pt x="1087138" y="1940609"/>
                    <a:pt x="700714" y="1717343"/>
                  </a:cubicBezTo>
                  <a:close/>
                  <a:moveTo>
                    <a:pt x="700714" y="240967"/>
                  </a:moveTo>
                  <a:cubicBezTo>
                    <a:pt x="383573" y="57421"/>
                    <a:pt x="125450" y="206678"/>
                    <a:pt x="125450" y="573771"/>
                  </a:cubicBezTo>
                  <a:cubicBezTo>
                    <a:pt x="125450" y="940864"/>
                    <a:pt x="383573" y="1388920"/>
                    <a:pt x="700714" y="1572467"/>
                  </a:cubicBezTo>
                  <a:cubicBezTo>
                    <a:pt x="1017855" y="1756014"/>
                    <a:pt x="1276073" y="1606662"/>
                    <a:pt x="1276073" y="1239568"/>
                  </a:cubicBezTo>
                  <a:cubicBezTo>
                    <a:pt x="1276073" y="872475"/>
                    <a:pt x="1017760" y="424229"/>
                    <a:pt x="700714" y="24068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Google Shape;4550;p48"/>
            <p:cNvSpPr/>
            <p:nvPr/>
          </p:nvSpPr>
          <p:spPr>
            <a:xfrm>
              <a:off x="3046144" y="1759790"/>
              <a:ext cx="868170" cy="1123263"/>
            </a:xfrm>
            <a:custGeom>
              <a:avLst/>
              <a:gdLst/>
              <a:ahLst/>
              <a:cxnLst/>
              <a:rect l="l" t="t" r="r" b="b"/>
              <a:pathLst>
                <a:path w="868170" h="1123263" extrusionOk="0">
                  <a:moveTo>
                    <a:pt x="433753" y="1063934"/>
                  </a:moveTo>
                  <a:cubicBezTo>
                    <a:pt x="194447" y="925440"/>
                    <a:pt x="0" y="587398"/>
                    <a:pt x="0" y="310411"/>
                  </a:cubicBezTo>
                  <a:cubicBezTo>
                    <a:pt x="0" y="33424"/>
                    <a:pt x="194733" y="-79257"/>
                    <a:pt x="434038" y="59237"/>
                  </a:cubicBezTo>
                  <a:cubicBezTo>
                    <a:pt x="673343" y="197730"/>
                    <a:pt x="868171" y="535487"/>
                    <a:pt x="868171" y="812759"/>
                  </a:cubicBezTo>
                  <a:cubicBezTo>
                    <a:pt x="868171" y="1090032"/>
                    <a:pt x="673153" y="1202523"/>
                    <a:pt x="433753" y="1063934"/>
                  </a:cubicBezTo>
                  <a:close/>
                  <a:moveTo>
                    <a:pt x="433753" y="204398"/>
                  </a:moveTo>
                  <a:cubicBezTo>
                    <a:pt x="263540" y="105909"/>
                    <a:pt x="125070" y="186015"/>
                    <a:pt x="125070" y="382992"/>
                  </a:cubicBezTo>
                  <a:cubicBezTo>
                    <a:pt x="125070" y="579969"/>
                    <a:pt x="263540" y="820380"/>
                    <a:pt x="433753" y="918868"/>
                  </a:cubicBezTo>
                  <a:cubicBezTo>
                    <a:pt x="603966" y="1017356"/>
                    <a:pt x="742436" y="937156"/>
                    <a:pt x="742436" y="740179"/>
                  </a:cubicBezTo>
                  <a:cubicBezTo>
                    <a:pt x="742436" y="543202"/>
                    <a:pt x="603966" y="302886"/>
                    <a:pt x="433753" y="20439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4551;p48"/>
            <p:cNvSpPr/>
            <p:nvPr/>
          </p:nvSpPr>
          <p:spPr>
            <a:xfrm>
              <a:off x="3308258" y="2099261"/>
              <a:ext cx="343371" cy="444102"/>
            </a:xfrm>
            <a:custGeom>
              <a:avLst/>
              <a:gdLst/>
              <a:ahLst/>
              <a:cxnLst/>
              <a:rect l="l" t="t" r="r" b="b"/>
              <a:pathLst>
                <a:path w="343371" h="444102" extrusionOk="0">
                  <a:moveTo>
                    <a:pt x="171638" y="420806"/>
                  </a:moveTo>
                  <a:cubicBezTo>
                    <a:pt x="76600" y="366037"/>
                    <a:pt x="0" y="232306"/>
                    <a:pt x="0" y="122768"/>
                  </a:cubicBezTo>
                  <a:cubicBezTo>
                    <a:pt x="0" y="13231"/>
                    <a:pt x="76981" y="-31346"/>
                    <a:pt x="171638" y="23423"/>
                  </a:cubicBezTo>
                  <a:cubicBezTo>
                    <a:pt x="266296" y="78191"/>
                    <a:pt x="343372" y="211922"/>
                    <a:pt x="343372" y="321460"/>
                  </a:cubicBezTo>
                  <a:cubicBezTo>
                    <a:pt x="343372" y="430997"/>
                    <a:pt x="266391" y="475289"/>
                    <a:pt x="171638" y="420806"/>
                  </a:cubicBezTo>
                  <a:close/>
                  <a:moveTo>
                    <a:pt x="171638" y="168584"/>
                  </a:moveTo>
                  <a:cubicBezTo>
                    <a:pt x="146168" y="153820"/>
                    <a:pt x="125355" y="165821"/>
                    <a:pt x="125355" y="195349"/>
                  </a:cubicBezTo>
                  <a:cubicBezTo>
                    <a:pt x="127170" y="227962"/>
                    <a:pt x="144353" y="257776"/>
                    <a:pt x="171638" y="275644"/>
                  </a:cubicBezTo>
                  <a:cubicBezTo>
                    <a:pt x="197204" y="290408"/>
                    <a:pt x="217922" y="278407"/>
                    <a:pt x="217922" y="248879"/>
                  </a:cubicBezTo>
                  <a:cubicBezTo>
                    <a:pt x="216145" y="216247"/>
                    <a:pt x="198952" y="186424"/>
                    <a:pt x="171638" y="16858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Google Shape;4552;p48"/>
            <p:cNvSpPr/>
            <p:nvPr/>
          </p:nvSpPr>
          <p:spPr>
            <a:xfrm>
              <a:off x="2221786" y="2914306"/>
              <a:ext cx="208703" cy="88772"/>
            </a:xfrm>
            <a:custGeom>
              <a:avLst/>
              <a:gdLst/>
              <a:ahLst/>
              <a:cxnLst/>
              <a:rect l="l" t="t" r="r" b="b"/>
              <a:pathLst>
                <a:path w="208703" h="88772" extrusionOk="0">
                  <a:moveTo>
                    <a:pt x="64246" y="87916"/>
                  </a:moveTo>
                  <a:lnTo>
                    <a:pt x="0" y="88773"/>
                  </a:lnTo>
                  <a:lnTo>
                    <a:pt x="208703" y="0"/>
                  </a:lnTo>
                  <a:lnTo>
                    <a:pt x="87720" y="75342"/>
                  </a:lnTo>
                  <a:lnTo>
                    <a:pt x="64246" y="87916"/>
                  </a:ln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Google Shape;4553;p48"/>
            <p:cNvSpPr/>
            <p:nvPr/>
          </p:nvSpPr>
          <p:spPr>
            <a:xfrm rot="-1801764">
              <a:off x="2288993" y="2988576"/>
              <a:ext cx="26776" cy="46440"/>
            </a:xfrm>
            <a:custGeom>
              <a:avLst/>
              <a:gdLst/>
              <a:ahLst/>
              <a:cxnLst/>
              <a:rect l="l" t="t" r="r" b="b"/>
              <a:pathLst>
                <a:path w="26800" h="46481" extrusionOk="0">
                  <a:moveTo>
                    <a:pt x="26801" y="23241"/>
                  </a:moveTo>
                  <a:cubicBezTo>
                    <a:pt x="26801" y="36076"/>
                    <a:pt x="20801" y="46482"/>
                    <a:pt x="13400" y="46482"/>
                  </a:cubicBezTo>
                  <a:cubicBezTo>
                    <a:pt x="6000" y="46482"/>
                    <a:pt x="0" y="36076"/>
                    <a:pt x="0" y="23241"/>
                  </a:cubicBezTo>
                  <a:cubicBezTo>
                    <a:pt x="0" y="10405"/>
                    <a:pt x="6000" y="0"/>
                    <a:pt x="13400" y="0"/>
                  </a:cubicBezTo>
                  <a:cubicBezTo>
                    <a:pt x="20801" y="0"/>
                    <a:pt x="26801" y="10405"/>
                    <a:pt x="26801" y="23241"/>
                  </a:cubicBezTo>
                  <a:close/>
                </a:path>
              </a:pathLst>
            </a:custGeom>
            <a:solidFill>
              <a:srgbClr val="E8A30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" name="Google Shape;4554;p48"/>
            <p:cNvSpPr/>
            <p:nvPr/>
          </p:nvSpPr>
          <p:spPr>
            <a:xfrm rot="-1801764">
              <a:off x="3469496" y="2304051"/>
              <a:ext cx="26776" cy="46440"/>
            </a:xfrm>
            <a:custGeom>
              <a:avLst/>
              <a:gdLst/>
              <a:ahLst/>
              <a:cxnLst/>
              <a:rect l="l" t="t" r="r" b="b"/>
              <a:pathLst>
                <a:path w="26800" h="46481" extrusionOk="0">
                  <a:moveTo>
                    <a:pt x="26801" y="23241"/>
                  </a:moveTo>
                  <a:cubicBezTo>
                    <a:pt x="26801" y="36077"/>
                    <a:pt x="20801" y="46482"/>
                    <a:pt x="13400" y="46482"/>
                  </a:cubicBezTo>
                  <a:cubicBezTo>
                    <a:pt x="5999" y="46482"/>
                    <a:pt x="0" y="36077"/>
                    <a:pt x="0" y="23241"/>
                  </a:cubicBezTo>
                  <a:cubicBezTo>
                    <a:pt x="0" y="10405"/>
                    <a:pt x="5999" y="0"/>
                    <a:pt x="13400" y="0"/>
                  </a:cubicBezTo>
                  <a:cubicBezTo>
                    <a:pt x="20801" y="0"/>
                    <a:pt x="26801" y="10405"/>
                    <a:pt x="26801" y="23241"/>
                  </a:cubicBezTo>
                  <a:close/>
                </a:path>
              </a:pathLst>
            </a:custGeom>
            <a:solidFill>
              <a:srgbClr val="E8A30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" name="Google Shape;4555;p48"/>
            <p:cNvSpPr/>
            <p:nvPr/>
          </p:nvSpPr>
          <p:spPr>
            <a:xfrm>
              <a:off x="2314638" y="2924117"/>
              <a:ext cx="167836" cy="171354"/>
            </a:xfrm>
            <a:custGeom>
              <a:avLst/>
              <a:gdLst/>
              <a:ahLst/>
              <a:cxnLst/>
              <a:rect l="l" t="t" r="r" b="b"/>
              <a:pathLst>
                <a:path w="167836" h="171354" extrusionOk="0">
                  <a:moveTo>
                    <a:pt x="15301" y="171355"/>
                  </a:moveTo>
                  <a:lnTo>
                    <a:pt x="0" y="107251"/>
                  </a:lnTo>
                  <a:lnTo>
                    <a:pt x="167837" y="0"/>
                  </a:lnTo>
                  <a:lnTo>
                    <a:pt x="160519" y="15145"/>
                  </a:lnTo>
                  <a:lnTo>
                    <a:pt x="15301" y="171355"/>
                  </a:ln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" name="Google Shape;4556;p48"/>
            <p:cNvSpPr/>
            <p:nvPr/>
          </p:nvSpPr>
          <p:spPr>
            <a:xfrm>
              <a:off x="2290498" y="2306802"/>
              <a:ext cx="1203749" cy="724947"/>
            </a:xfrm>
            <a:custGeom>
              <a:avLst/>
              <a:gdLst/>
              <a:ahLst/>
              <a:cxnLst/>
              <a:rect l="l" t="t" r="r" b="b"/>
              <a:pathLst>
                <a:path w="1203749" h="724947" extrusionOk="0">
                  <a:moveTo>
                    <a:pt x="23855" y="724948"/>
                  </a:moveTo>
                  <a:cubicBezTo>
                    <a:pt x="25280" y="723709"/>
                    <a:pt x="1203750" y="40958"/>
                    <a:pt x="1203750" y="40958"/>
                  </a:cubicBezTo>
                  <a:lnTo>
                    <a:pt x="1182081" y="0"/>
                  </a:lnTo>
                  <a:lnTo>
                    <a:pt x="0" y="685800"/>
                  </a:lnTo>
                  <a:close/>
                </a:path>
              </a:pathLst>
            </a:custGeom>
            <a:solidFill>
              <a:srgbClr val="E8A30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p27"/>
          <p:cNvSpPr txBox="1">
            <a:spLocks noGrp="1"/>
          </p:cNvSpPr>
          <p:nvPr>
            <p:ph type="ctrTitle" idx="4294967295"/>
          </p:nvPr>
        </p:nvSpPr>
        <p:spPr>
          <a:xfrm>
            <a:off x="692421" y="2153635"/>
            <a:ext cx="4048200" cy="894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solidFill>
                  <a:schemeClr val="lt1"/>
                </a:solidFill>
                <a:highlight>
                  <a:schemeClr val="accent1"/>
                </a:highlight>
                <a:latin typeface="Barlow SemiBold"/>
                <a:ea typeface="Barlow SemiBold"/>
                <a:cs typeface="Barlow SemiBold"/>
                <a:sym typeface="Barlow SemiBold"/>
              </a:rPr>
              <a:t>50</a:t>
            </a:r>
            <a:r>
              <a:rPr lang="en" dirty="0">
                <a:solidFill>
                  <a:schemeClr val="lt1"/>
                </a:solidFill>
                <a:highlight>
                  <a:schemeClr val="accent1"/>
                </a:highlight>
                <a:latin typeface="Barlow SemiBold"/>
                <a:ea typeface="Barlow SemiBold"/>
                <a:cs typeface="Barlow SemiBold"/>
                <a:sym typeface="Barlow SemiBold"/>
              </a:rPr>
              <a:t>,</a:t>
            </a:r>
            <a:r>
              <a:rPr lang="ru-RU" dirty="0">
                <a:solidFill>
                  <a:schemeClr val="lt1"/>
                </a:solidFill>
                <a:highlight>
                  <a:schemeClr val="accent1"/>
                </a:highlight>
                <a:latin typeface="Barlow SemiBold"/>
                <a:ea typeface="Barlow SemiBold"/>
                <a:cs typeface="Barlow SemiBold"/>
                <a:sym typeface="Barlow SemiBold"/>
              </a:rPr>
              <a:t>400</a:t>
            </a:r>
            <a:r>
              <a:rPr lang="en" dirty="0">
                <a:solidFill>
                  <a:schemeClr val="lt1"/>
                </a:solidFill>
                <a:highlight>
                  <a:schemeClr val="accent1"/>
                </a:highlight>
                <a:latin typeface="Barlow SemiBold"/>
                <a:ea typeface="Barlow SemiBold"/>
                <a:cs typeface="Barlow SemiBold"/>
                <a:sym typeface="Barlow SemiBold"/>
              </a:rPr>
              <a:t>,</a:t>
            </a:r>
            <a:r>
              <a:rPr lang="ru-RU" dirty="0">
                <a:solidFill>
                  <a:schemeClr val="lt1"/>
                </a:solidFill>
                <a:highlight>
                  <a:schemeClr val="accent1"/>
                </a:highlight>
                <a:latin typeface="Barlow SemiBold"/>
                <a:ea typeface="Barlow SemiBold"/>
                <a:cs typeface="Barlow SemiBold"/>
                <a:sym typeface="Barlow SemiBold"/>
              </a:rPr>
              <a:t>000</a:t>
            </a:r>
            <a:r>
              <a:rPr lang="en" dirty="0">
                <a:solidFill>
                  <a:schemeClr val="lt1"/>
                </a:solidFill>
                <a:highlight>
                  <a:schemeClr val="accent1"/>
                </a:highlight>
                <a:latin typeface="Barlow SemiBold"/>
                <a:ea typeface="Barlow SemiBold"/>
                <a:cs typeface="Barlow SemiBold"/>
                <a:sym typeface="Barlow SemiBold"/>
              </a:rPr>
              <a:t>$</a:t>
            </a:r>
            <a:r>
              <a:rPr lang="ru-RU" dirty="0">
                <a:solidFill>
                  <a:schemeClr val="lt1"/>
                </a:solidFill>
                <a:highlight>
                  <a:schemeClr val="accent1"/>
                </a:highlight>
                <a:latin typeface="Barlow SemiBold"/>
                <a:ea typeface="Barlow SemiBold"/>
                <a:cs typeface="Barlow SemiBold"/>
                <a:sym typeface="Barlow SemiBold"/>
              </a:rPr>
              <a:t>**</a:t>
            </a:r>
            <a:endParaRPr dirty="0">
              <a:solidFill>
                <a:schemeClr val="lt1"/>
              </a:solidFill>
              <a:highlight>
                <a:schemeClr val="accent1"/>
              </a:highlight>
              <a:latin typeface="Barlow SemiBold"/>
              <a:ea typeface="Barlow SemiBold"/>
              <a:cs typeface="Barlow SemiBold"/>
              <a:sym typeface="Barlow SemiBold"/>
            </a:endParaRPr>
          </a:p>
        </p:txBody>
      </p:sp>
      <p:sp>
        <p:nvSpPr>
          <p:cNvPr id="1169" name="Google Shape;1169;p27"/>
          <p:cNvSpPr txBox="1">
            <a:spLocks noGrp="1"/>
          </p:cNvSpPr>
          <p:nvPr>
            <p:ph type="subTitle" idx="4294967295"/>
          </p:nvPr>
        </p:nvSpPr>
        <p:spPr>
          <a:xfrm>
            <a:off x="685800" y="1411308"/>
            <a:ext cx="4048200" cy="46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 dirty="0"/>
              <a:t>That’s a lot of money</a:t>
            </a:r>
            <a:endParaRPr sz="2400" dirty="0"/>
          </a:p>
        </p:txBody>
      </p:sp>
      <p:sp>
        <p:nvSpPr>
          <p:cNvPr id="1170" name="Google Shape;1170;p27"/>
          <p:cNvSpPr txBox="1">
            <a:spLocks noGrp="1"/>
          </p:cNvSpPr>
          <p:nvPr>
            <p:ph type="ctrTitle" idx="4294967295"/>
          </p:nvPr>
        </p:nvSpPr>
        <p:spPr>
          <a:xfrm>
            <a:off x="685800" y="3505493"/>
            <a:ext cx="4048200" cy="894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  <a:highlight>
                  <a:schemeClr val="accent1"/>
                </a:highlight>
                <a:latin typeface="Barlow SemiBold"/>
                <a:ea typeface="Barlow SemiBold"/>
                <a:cs typeface="Barlow SemiBold"/>
                <a:sym typeface="Barlow SemiBold"/>
              </a:rPr>
              <a:t>100%</a:t>
            </a:r>
            <a:endParaRPr dirty="0">
              <a:solidFill>
                <a:schemeClr val="lt1"/>
              </a:solidFill>
              <a:highlight>
                <a:schemeClr val="accent1"/>
              </a:highlight>
              <a:latin typeface="Barlow SemiBold"/>
              <a:ea typeface="Barlow SemiBold"/>
              <a:cs typeface="Barlow SemiBold"/>
              <a:sym typeface="Barlow SemiBold"/>
            </a:endParaRPr>
          </a:p>
        </p:txBody>
      </p:sp>
      <p:sp>
        <p:nvSpPr>
          <p:cNvPr id="1171" name="Google Shape;1171;p27"/>
          <p:cNvSpPr txBox="1">
            <a:spLocks noGrp="1"/>
          </p:cNvSpPr>
          <p:nvPr>
            <p:ph type="subTitle" idx="4294967295"/>
          </p:nvPr>
        </p:nvSpPr>
        <p:spPr>
          <a:xfrm>
            <a:off x="663849" y="4001490"/>
            <a:ext cx="4048200" cy="46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 dirty="0"/>
              <a:t>Total success!</a:t>
            </a:r>
            <a:endParaRPr sz="2400" dirty="0"/>
          </a:p>
        </p:txBody>
      </p:sp>
      <p:sp>
        <p:nvSpPr>
          <p:cNvPr id="1172" name="Google Shape;1172;p27"/>
          <p:cNvSpPr txBox="1">
            <a:spLocks noGrp="1"/>
          </p:cNvSpPr>
          <p:nvPr>
            <p:ph type="ctrTitle" idx="4294967295"/>
          </p:nvPr>
        </p:nvSpPr>
        <p:spPr>
          <a:xfrm>
            <a:off x="685800" y="755077"/>
            <a:ext cx="5156744" cy="894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solidFill>
                  <a:schemeClr val="lt1"/>
                </a:solidFill>
                <a:highlight>
                  <a:schemeClr val="accent1"/>
                </a:highlight>
                <a:latin typeface="Barlow SemiBold"/>
                <a:ea typeface="Barlow SemiBold"/>
                <a:cs typeface="Barlow SemiBold"/>
                <a:sym typeface="Barlow SemiBold"/>
              </a:rPr>
              <a:t>24,000,000 </a:t>
            </a:r>
            <a:r>
              <a:rPr lang="en" dirty="0">
                <a:solidFill>
                  <a:schemeClr val="lt1"/>
                </a:solidFill>
                <a:highlight>
                  <a:schemeClr val="accent1"/>
                </a:highlight>
                <a:latin typeface="Barlow SemiBold"/>
                <a:ea typeface="Barlow SemiBold"/>
                <a:cs typeface="Barlow SemiBold"/>
                <a:sym typeface="Barlow SemiBold"/>
              </a:rPr>
              <a:t>users</a:t>
            </a:r>
            <a:r>
              <a:rPr lang="ru-RU" dirty="0">
                <a:solidFill>
                  <a:schemeClr val="lt1"/>
                </a:solidFill>
                <a:highlight>
                  <a:schemeClr val="accent1"/>
                </a:highlight>
                <a:latin typeface="Barlow SemiBold"/>
                <a:ea typeface="Barlow SemiBold"/>
                <a:cs typeface="Barlow SemiBold"/>
                <a:sym typeface="Barlow SemiBold"/>
              </a:rPr>
              <a:t>*</a:t>
            </a:r>
            <a:endParaRPr dirty="0">
              <a:solidFill>
                <a:schemeClr val="lt1"/>
              </a:solidFill>
              <a:highlight>
                <a:schemeClr val="accent1"/>
              </a:highlight>
              <a:latin typeface="Barlow SemiBold"/>
              <a:ea typeface="Barlow SemiBold"/>
              <a:cs typeface="Barlow SemiBold"/>
              <a:sym typeface="Barlow SemiBold"/>
            </a:endParaRPr>
          </a:p>
        </p:txBody>
      </p:sp>
      <p:sp>
        <p:nvSpPr>
          <p:cNvPr id="1173" name="Google Shape;1173;p27"/>
          <p:cNvSpPr txBox="1">
            <a:spLocks noGrp="1"/>
          </p:cNvSpPr>
          <p:nvPr>
            <p:ph type="subTitle" idx="4294967295"/>
          </p:nvPr>
        </p:nvSpPr>
        <p:spPr>
          <a:xfrm>
            <a:off x="685800" y="2725755"/>
            <a:ext cx="4048200" cy="46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 dirty="0"/>
              <a:t>And a lot of users</a:t>
            </a:r>
            <a:endParaRPr sz="2400" dirty="0"/>
          </a:p>
        </p:txBody>
      </p:sp>
      <p:sp>
        <p:nvSpPr>
          <p:cNvPr id="1174" name="Google Shape;1174;p2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grpSp>
        <p:nvGrpSpPr>
          <p:cNvPr id="1175" name="Google Shape;1175;p27"/>
          <p:cNvGrpSpPr/>
          <p:nvPr/>
        </p:nvGrpSpPr>
        <p:grpSpPr>
          <a:xfrm>
            <a:off x="5465535" y="687657"/>
            <a:ext cx="3414844" cy="3813266"/>
            <a:chOff x="2152775" y="305709"/>
            <a:chExt cx="4264823" cy="4762415"/>
          </a:xfrm>
        </p:grpSpPr>
        <p:grpSp>
          <p:nvGrpSpPr>
            <p:cNvPr id="1176" name="Google Shape;1176;p27"/>
            <p:cNvGrpSpPr/>
            <p:nvPr/>
          </p:nvGrpSpPr>
          <p:grpSpPr>
            <a:xfrm>
              <a:off x="2593845" y="3487641"/>
              <a:ext cx="936028" cy="696373"/>
              <a:chOff x="4403470" y="4229766"/>
              <a:chExt cx="936028" cy="696373"/>
            </a:xfrm>
          </p:grpSpPr>
          <p:sp>
            <p:nvSpPr>
              <p:cNvPr id="1177" name="Google Shape;1177;p27"/>
              <p:cNvSpPr/>
              <p:nvPr/>
            </p:nvSpPr>
            <p:spPr>
              <a:xfrm>
                <a:off x="4403470" y="441464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8" name="Google Shape;1178;p27"/>
              <p:cNvSpPr/>
              <p:nvPr/>
            </p:nvSpPr>
            <p:spPr>
              <a:xfrm>
                <a:off x="4455646" y="4339304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9" name="Google Shape;1179;p27"/>
              <p:cNvSpPr/>
              <p:nvPr/>
            </p:nvSpPr>
            <p:spPr>
              <a:xfrm>
                <a:off x="4455741" y="4482465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0" name="Google Shape;1180;p27"/>
              <p:cNvSpPr/>
              <p:nvPr/>
            </p:nvSpPr>
            <p:spPr>
              <a:xfrm>
                <a:off x="5272972" y="4485513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1" name="Google Shape;1181;p27"/>
              <p:cNvSpPr/>
              <p:nvPr/>
            </p:nvSpPr>
            <p:spPr>
              <a:xfrm>
                <a:off x="4455646" y="4229766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2" name="Google Shape;1182;p27"/>
              <p:cNvSpPr/>
              <p:nvPr/>
            </p:nvSpPr>
            <p:spPr>
              <a:xfrm>
                <a:off x="4581266" y="4299370"/>
                <a:ext cx="632693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93" h="366117" extrusionOk="0">
                    <a:moveTo>
                      <a:pt x="632116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6" y="383977"/>
                      <a:pt x="216136" y="383977"/>
                      <a:pt x="92586" y="312539"/>
                    </a:cubicBezTo>
                    <a:cubicBezTo>
                      <a:pt x="35564" y="279487"/>
                      <a:pt x="4962" y="237101"/>
                      <a:pt x="590" y="194048"/>
                    </a:cubicBezTo>
                    <a:cubicBezTo>
                      <a:pt x="-4732" y="143661"/>
                      <a:pt x="25965" y="92130"/>
                      <a:pt x="92586" y="53650"/>
                    </a:cubicBezTo>
                    <a:cubicBezTo>
                      <a:pt x="216136" y="-17883"/>
                      <a:pt x="416476" y="-17883"/>
                      <a:pt x="540025" y="53650"/>
                    </a:cubicBezTo>
                    <a:cubicBezTo>
                      <a:pt x="607121" y="92130"/>
                      <a:pt x="637343" y="143661"/>
                      <a:pt x="632116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3" name="Google Shape;1183;p27"/>
              <p:cNvSpPr/>
              <p:nvPr/>
            </p:nvSpPr>
            <p:spPr>
              <a:xfrm>
                <a:off x="4581856" y="4321278"/>
                <a:ext cx="631526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209" extrusionOk="0">
                    <a:moveTo>
                      <a:pt x="631527" y="172141"/>
                    </a:moveTo>
                    <a:cubicBezTo>
                      <a:pt x="626965" y="215194"/>
                      <a:pt x="596363" y="257866"/>
                      <a:pt x="539435" y="290632"/>
                    </a:cubicBezTo>
                    <a:cubicBezTo>
                      <a:pt x="415886" y="362069"/>
                      <a:pt x="215546" y="362069"/>
                      <a:pt x="91997" y="290632"/>
                    </a:cubicBezTo>
                    <a:cubicBezTo>
                      <a:pt x="34974" y="257580"/>
                      <a:pt x="4372" y="215194"/>
                      <a:pt x="0" y="172141"/>
                    </a:cubicBezTo>
                    <a:cubicBezTo>
                      <a:pt x="4372" y="129088"/>
                      <a:pt x="35069" y="86416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363" y="86701"/>
                      <a:pt x="626965" y="129088"/>
                      <a:pt x="631527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4" name="Google Shape;1184;p27"/>
              <p:cNvSpPr/>
              <p:nvPr/>
            </p:nvSpPr>
            <p:spPr>
              <a:xfrm>
                <a:off x="4743040" y="4404074"/>
                <a:ext cx="295357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5357" h="184784" extrusionOk="0">
                    <a:moveTo>
                      <a:pt x="149875" y="29432"/>
                    </a:moveTo>
                    <a:cubicBezTo>
                      <a:pt x="145990" y="29423"/>
                      <a:pt x="142111" y="29737"/>
                      <a:pt x="138280" y="30385"/>
                    </a:cubicBezTo>
                    <a:cubicBezTo>
                      <a:pt x="133053" y="31147"/>
                      <a:pt x="127256" y="32195"/>
                      <a:pt x="120793" y="33528"/>
                    </a:cubicBezTo>
                    <a:cubicBezTo>
                      <a:pt x="114331" y="34862"/>
                      <a:pt x="107678" y="36576"/>
                      <a:pt x="100645" y="38671"/>
                    </a:cubicBezTo>
                    <a:cubicBezTo>
                      <a:pt x="93878" y="40719"/>
                      <a:pt x="87271" y="43272"/>
                      <a:pt x="80877" y="46292"/>
                    </a:cubicBezTo>
                    <a:lnTo>
                      <a:pt x="131722" y="75629"/>
                    </a:lnTo>
                    <a:lnTo>
                      <a:pt x="141226" y="72390"/>
                    </a:lnTo>
                    <a:cubicBezTo>
                      <a:pt x="154151" y="68104"/>
                      <a:pt x="166316" y="64484"/>
                      <a:pt x="177816" y="61436"/>
                    </a:cubicBezTo>
                    <a:cubicBezTo>
                      <a:pt x="188584" y="58598"/>
                      <a:pt x="199589" y="56779"/>
                      <a:pt x="210699" y="56007"/>
                    </a:cubicBezTo>
                    <a:cubicBezTo>
                      <a:pt x="220849" y="55397"/>
                      <a:pt x="231037" y="56102"/>
                      <a:pt x="241016" y="58103"/>
                    </a:cubicBezTo>
                    <a:cubicBezTo>
                      <a:pt x="251062" y="60293"/>
                      <a:pt x="260689" y="64084"/>
                      <a:pt x="269527" y="69342"/>
                    </a:cubicBezTo>
                    <a:cubicBezTo>
                      <a:pt x="278299" y="73743"/>
                      <a:pt x="285826" y="80296"/>
                      <a:pt x="291386" y="88392"/>
                    </a:cubicBezTo>
                    <a:cubicBezTo>
                      <a:pt x="295112" y="94317"/>
                      <a:pt x="296281" y="101498"/>
                      <a:pt x="294617" y="108299"/>
                    </a:cubicBezTo>
                    <a:cubicBezTo>
                      <a:pt x="292460" y="115776"/>
                      <a:pt x="288364" y="122549"/>
                      <a:pt x="282738" y="127921"/>
                    </a:cubicBezTo>
                    <a:cubicBezTo>
                      <a:pt x="275762" y="134922"/>
                      <a:pt x="267978" y="141065"/>
                      <a:pt x="259548" y="146209"/>
                    </a:cubicBezTo>
                    <a:lnTo>
                      <a:pt x="291861" y="165259"/>
                    </a:lnTo>
                    <a:lnTo>
                      <a:pt x="274279" y="175451"/>
                    </a:lnTo>
                    <a:lnTo>
                      <a:pt x="241681" y="156401"/>
                    </a:lnTo>
                    <a:cubicBezTo>
                      <a:pt x="226162" y="164068"/>
                      <a:pt x="209929" y="170193"/>
                      <a:pt x="193212" y="174688"/>
                    </a:cubicBezTo>
                    <a:cubicBezTo>
                      <a:pt x="175734" y="179604"/>
                      <a:pt x="157863" y="182975"/>
                      <a:pt x="139801" y="184785"/>
                    </a:cubicBezTo>
                    <a:lnTo>
                      <a:pt x="122219" y="154305"/>
                    </a:lnTo>
                    <a:cubicBezTo>
                      <a:pt x="126957" y="154276"/>
                      <a:pt x="131688" y="153924"/>
                      <a:pt x="136379" y="153257"/>
                    </a:cubicBezTo>
                    <a:cubicBezTo>
                      <a:pt x="142842" y="152495"/>
                      <a:pt x="149875" y="151257"/>
                      <a:pt x="157763" y="149638"/>
                    </a:cubicBezTo>
                    <a:cubicBezTo>
                      <a:pt x="165651" y="148019"/>
                      <a:pt x="173824" y="145733"/>
                      <a:pt x="182568" y="143256"/>
                    </a:cubicBezTo>
                    <a:cubicBezTo>
                      <a:pt x="191055" y="140684"/>
                      <a:pt x="199342" y="137503"/>
                      <a:pt x="207373" y="133731"/>
                    </a:cubicBezTo>
                    <a:lnTo>
                      <a:pt x="156812" y="104489"/>
                    </a:lnTo>
                    <a:cubicBezTo>
                      <a:pt x="154722" y="105346"/>
                      <a:pt x="152536" y="106109"/>
                      <a:pt x="150255" y="106871"/>
                    </a:cubicBezTo>
                    <a:lnTo>
                      <a:pt x="143317" y="108966"/>
                    </a:lnTo>
                    <a:cubicBezTo>
                      <a:pt x="130582" y="113157"/>
                      <a:pt x="118987" y="116396"/>
                      <a:pt x="108343" y="118491"/>
                    </a:cubicBezTo>
                    <a:cubicBezTo>
                      <a:pt x="98576" y="120768"/>
                      <a:pt x="88616" y="122101"/>
                      <a:pt x="78596" y="122492"/>
                    </a:cubicBezTo>
                    <a:cubicBezTo>
                      <a:pt x="69750" y="122854"/>
                      <a:pt x="60896" y="122015"/>
                      <a:pt x="52271" y="120015"/>
                    </a:cubicBezTo>
                    <a:cubicBezTo>
                      <a:pt x="43727" y="118091"/>
                      <a:pt x="35524" y="114881"/>
                      <a:pt x="27941" y="110490"/>
                    </a:cubicBezTo>
                    <a:cubicBezTo>
                      <a:pt x="19600" y="106099"/>
                      <a:pt x="12355" y="99889"/>
                      <a:pt x="6748" y="92297"/>
                    </a:cubicBezTo>
                    <a:cubicBezTo>
                      <a:pt x="2686" y="86592"/>
                      <a:pt x="675" y="79677"/>
                      <a:pt x="1045" y="72676"/>
                    </a:cubicBezTo>
                    <a:cubicBezTo>
                      <a:pt x="1772" y="65380"/>
                      <a:pt x="4687" y="58464"/>
                      <a:pt x="9409" y="52864"/>
                    </a:cubicBezTo>
                    <a:cubicBezTo>
                      <a:pt x="15218" y="45482"/>
                      <a:pt x="22145" y="39053"/>
                      <a:pt x="29937" y="33814"/>
                    </a:cubicBezTo>
                    <a:lnTo>
                      <a:pt x="0" y="16478"/>
                    </a:lnTo>
                    <a:lnTo>
                      <a:pt x="17677" y="6858"/>
                    </a:lnTo>
                    <a:lnTo>
                      <a:pt x="47424" y="24003"/>
                    </a:lnTo>
                    <a:cubicBezTo>
                      <a:pt x="61333" y="17050"/>
                      <a:pt x="75962" y="11659"/>
                      <a:pt x="91046" y="7906"/>
                    </a:cubicBezTo>
                    <a:cubicBezTo>
                      <a:pt x="105358" y="4277"/>
                      <a:pt x="119901" y="1629"/>
                      <a:pt x="134574" y="0"/>
                    </a:cubicBezTo>
                    <a:close/>
                    <a:moveTo>
                      <a:pt x="63485" y="82772"/>
                    </a:moveTo>
                    <a:cubicBezTo>
                      <a:pt x="70153" y="86639"/>
                      <a:pt x="77868" y="88306"/>
                      <a:pt x="85534" y="87535"/>
                    </a:cubicBezTo>
                    <a:cubicBezTo>
                      <a:pt x="95850" y="86363"/>
                      <a:pt x="106013" y="84096"/>
                      <a:pt x="115851" y="80772"/>
                    </a:cubicBezTo>
                    <a:lnTo>
                      <a:pt x="68332" y="53245"/>
                    </a:lnTo>
                    <a:cubicBezTo>
                      <a:pt x="50845" y="64675"/>
                      <a:pt x="49230" y="74514"/>
                      <a:pt x="63485" y="82772"/>
                    </a:cubicBezTo>
                    <a:close/>
                    <a:moveTo>
                      <a:pt x="230372" y="96774"/>
                    </a:moveTo>
                    <a:cubicBezTo>
                      <a:pt x="223130" y="92793"/>
                      <a:pt x="214786" y="91288"/>
                      <a:pt x="206612" y="92488"/>
                    </a:cubicBezTo>
                    <a:cubicBezTo>
                      <a:pt x="195331" y="93945"/>
                      <a:pt x="184202" y="96403"/>
                      <a:pt x="173349" y="99822"/>
                    </a:cubicBezTo>
                    <a:lnTo>
                      <a:pt x="220868" y="127159"/>
                    </a:lnTo>
                    <a:cubicBezTo>
                      <a:pt x="240892" y="114776"/>
                      <a:pt x="244057" y="104651"/>
                      <a:pt x="230372" y="9677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5" name="Google Shape;1185;p27"/>
              <p:cNvSpPr/>
              <p:nvPr/>
            </p:nvSpPr>
            <p:spPr>
              <a:xfrm>
                <a:off x="4865259" y="4541234"/>
                <a:ext cx="19007" cy="25527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7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6" name="Google Shape;1186;p27"/>
              <p:cNvSpPr/>
              <p:nvPr/>
            </p:nvSpPr>
            <p:spPr>
              <a:xfrm>
                <a:off x="4992800" y="4552092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240"/>
                    </a:moveTo>
                    <a:lnTo>
                      <a:pt x="42007" y="0"/>
                    </a:lnTo>
                    <a:lnTo>
                      <a:pt x="0" y="3238"/>
                    </a:lnTo>
                    <a:lnTo>
                      <a:pt x="24045" y="19717"/>
                    </a:lnTo>
                    <a:lnTo>
                      <a:pt x="42007" y="17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7" name="Google Shape;1187;p27"/>
              <p:cNvSpPr/>
              <p:nvPr/>
            </p:nvSpPr>
            <p:spPr>
              <a:xfrm>
                <a:off x="5006866" y="4488941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8" name="Google Shape;1188;p27"/>
              <p:cNvSpPr/>
              <p:nvPr/>
            </p:nvSpPr>
            <p:spPr>
              <a:xfrm>
                <a:off x="4908026" y="4495323"/>
                <a:ext cx="47328" cy="33051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051" extrusionOk="0">
                    <a:moveTo>
                      <a:pt x="0" y="10001"/>
                    </a:moveTo>
                    <a:lnTo>
                      <a:pt x="10454" y="0"/>
                    </a:lnTo>
                    <a:lnTo>
                      <a:pt x="47329" y="25527"/>
                    </a:lnTo>
                    <a:lnTo>
                      <a:pt x="45048" y="33052"/>
                    </a:lnTo>
                    <a:cubicBezTo>
                      <a:pt x="45048" y="33052"/>
                      <a:pt x="17487" y="21431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9" name="Google Shape;1189;p27"/>
              <p:cNvSpPr/>
              <p:nvPr/>
            </p:nvSpPr>
            <p:spPr>
              <a:xfrm>
                <a:off x="4811468" y="4440078"/>
                <a:ext cx="5892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923" h="38957" extrusionOk="0">
                    <a:moveTo>
                      <a:pt x="0" y="11144"/>
                    </a:moveTo>
                    <a:lnTo>
                      <a:pt x="48945" y="38957"/>
                    </a:lnTo>
                    <a:lnTo>
                      <a:pt x="58924" y="31718"/>
                    </a:lnTo>
                    <a:cubicBezTo>
                      <a:pt x="58924" y="31718"/>
                      <a:pt x="52841" y="24670"/>
                      <a:pt x="52366" y="23908"/>
                    </a:cubicBezTo>
                    <a:cubicBezTo>
                      <a:pt x="47964" y="18878"/>
                      <a:pt x="42800" y="14573"/>
                      <a:pt x="37065" y="11144"/>
                    </a:cubicBezTo>
                    <a:cubicBezTo>
                      <a:pt x="33453" y="10478"/>
                      <a:pt x="10169" y="0"/>
                      <a:pt x="1016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0" name="Google Shape;1190;p27"/>
              <p:cNvSpPr/>
              <p:nvPr/>
            </p:nvSpPr>
            <p:spPr>
              <a:xfrm>
                <a:off x="4865639" y="4409027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1" name="Google Shape;1191;p27"/>
              <p:cNvSpPr/>
              <p:nvPr/>
            </p:nvSpPr>
            <p:spPr>
              <a:xfrm>
                <a:off x="4743421" y="4403978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2" name="Google Shape;1192;p27"/>
              <p:cNvSpPr/>
              <p:nvPr/>
            </p:nvSpPr>
            <p:spPr>
              <a:xfrm>
                <a:off x="4744371" y="4461509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694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3" name="Google Shape;1193;p27"/>
              <p:cNvSpPr/>
              <p:nvPr/>
            </p:nvSpPr>
            <p:spPr>
              <a:xfrm>
                <a:off x="4743040" y="4386929"/>
                <a:ext cx="295352" cy="185070"/>
              </a:xfrm>
              <a:custGeom>
                <a:avLst/>
                <a:gdLst/>
                <a:ahLst/>
                <a:cxnLst/>
                <a:rect l="l" t="t" r="r" b="b"/>
                <a:pathLst>
                  <a:path w="295352" h="185070" extrusionOk="0">
                    <a:moveTo>
                      <a:pt x="149875" y="29432"/>
                    </a:moveTo>
                    <a:cubicBezTo>
                      <a:pt x="145994" y="29432"/>
                      <a:pt x="142119" y="29718"/>
                      <a:pt x="138280" y="30289"/>
                    </a:cubicBezTo>
                    <a:cubicBezTo>
                      <a:pt x="133053" y="31051"/>
                      <a:pt x="127256" y="32099"/>
                      <a:pt x="120793" y="33528"/>
                    </a:cubicBezTo>
                    <a:cubicBezTo>
                      <a:pt x="114331" y="34957"/>
                      <a:pt x="107678" y="36576"/>
                      <a:pt x="100645" y="38671"/>
                    </a:cubicBezTo>
                    <a:cubicBezTo>
                      <a:pt x="93881" y="40691"/>
                      <a:pt x="87274" y="43205"/>
                      <a:pt x="80877" y="46196"/>
                    </a:cubicBezTo>
                    <a:lnTo>
                      <a:pt x="131722" y="75629"/>
                    </a:lnTo>
                    <a:lnTo>
                      <a:pt x="141226" y="72390"/>
                    </a:lnTo>
                    <a:cubicBezTo>
                      <a:pt x="154151" y="68104"/>
                      <a:pt x="166316" y="64484"/>
                      <a:pt x="177816" y="61436"/>
                    </a:cubicBezTo>
                    <a:cubicBezTo>
                      <a:pt x="188574" y="58550"/>
                      <a:pt x="199589" y="56740"/>
                      <a:pt x="210699" y="56007"/>
                    </a:cubicBezTo>
                    <a:cubicBezTo>
                      <a:pt x="220849" y="55369"/>
                      <a:pt x="231037" y="56045"/>
                      <a:pt x="241016" y="58007"/>
                    </a:cubicBezTo>
                    <a:cubicBezTo>
                      <a:pt x="251052" y="60274"/>
                      <a:pt x="260670" y="64094"/>
                      <a:pt x="269527" y="69342"/>
                    </a:cubicBezTo>
                    <a:cubicBezTo>
                      <a:pt x="278328" y="73705"/>
                      <a:pt x="285855" y="80258"/>
                      <a:pt x="291386" y="88392"/>
                    </a:cubicBezTo>
                    <a:cubicBezTo>
                      <a:pt x="295112" y="94278"/>
                      <a:pt x="296271" y="101432"/>
                      <a:pt x="294617" y="108204"/>
                    </a:cubicBezTo>
                    <a:cubicBezTo>
                      <a:pt x="292508" y="115700"/>
                      <a:pt x="288402" y="122482"/>
                      <a:pt x="282738" y="127825"/>
                    </a:cubicBezTo>
                    <a:cubicBezTo>
                      <a:pt x="275762" y="134855"/>
                      <a:pt x="267978" y="141027"/>
                      <a:pt x="259548" y="146209"/>
                    </a:cubicBezTo>
                    <a:lnTo>
                      <a:pt x="291861" y="165259"/>
                    </a:lnTo>
                    <a:lnTo>
                      <a:pt x="274279" y="175546"/>
                    </a:lnTo>
                    <a:lnTo>
                      <a:pt x="241681" y="156496"/>
                    </a:lnTo>
                    <a:cubicBezTo>
                      <a:pt x="226181" y="164239"/>
                      <a:pt x="209939" y="170402"/>
                      <a:pt x="193212" y="174879"/>
                    </a:cubicBezTo>
                    <a:cubicBezTo>
                      <a:pt x="175668" y="179784"/>
                      <a:pt x="157733" y="183194"/>
                      <a:pt x="139611" y="185071"/>
                    </a:cubicBezTo>
                    <a:lnTo>
                      <a:pt x="122219" y="154305"/>
                    </a:lnTo>
                    <a:cubicBezTo>
                      <a:pt x="125355" y="154305"/>
                      <a:pt x="130107" y="154305"/>
                      <a:pt x="136379" y="153257"/>
                    </a:cubicBezTo>
                    <a:cubicBezTo>
                      <a:pt x="142652" y="152209"/>
                      <a:pt x="149875" y="151257"/>
                      <a:pt x="157763" y="149542"/>
                    </a:cubicBezTo>
                    <a:cubicBezTo>
                      <a:pt x="165651" y="147828"/>
                      <a:pt x="173824" y="145732"/>
                      <a:pt x="182568" y="143161"/>
                    </a:cubicBezTo>
                    <a:cubicBezTo>
                      <a:pt x="191074" y="140636"/>
                      <a:pt x="199361" y="137446"/>
                      <a:pt x="207373" y="133636"/>
                    </a:cubicBezTo>
                    <a:lnTo>
                      <a:pt x="156812" y="104394"/>
                    </a:lnTo>
                    <a:cubicBezTo>
                      <a:pt x="154722" y="105156"/>
                      <a:pt x="152536" y="106013"/>
                      <a:pt x="150255" y="106680"/>
                    </a:cubicBezTo>
                    <a:lnTo>
                      <a:pt x="143317" y="108871"/>
                    </a:lnTo>
                    <a:cubicBezTo>
                      <a:pt x="130582" y="113062"/>
                      <a:pt x="118987" y="116300"/>
                      <a:pt x="108343" y="118396"/>
                    </a:cubicBezTo>
                    <a:cubicBezTo>
                      <a:pt x="98576" y="120672"/>
                      <a:pt x="88616" y="122006"/>
                      <a:pt x="78596" y="122396"/>
                    </a:cubicBezTo>
                    <a:cubicBezTo>
                      <a:pt x="69751" y="122711"/>
                      <a:pt x="60903" y="121882"/>
                      <a:pt x="52271" y="119920"/>
                    </a:cubicBezTo>
                    <a:cubicBezTo>
                      <a:pt x="43739" y="117958"/>
                      <a:pt x="35542" y="114748"/>
                      <a:pt x="27941" y="110395"/>
                    </a:cubicBezTo>
                    <a:cubicBezTo>
                      <a:pt x="19600" y="106004"/>
                      <a:pt x="12355" y="99793"/>
                      <a:pt x="6748" y="92202"/>
                    </a:cubicBezTo>
                    <a:cubicBezTo>
                      <a:pt x="2692" y="86496"/>
                      <a:pt x="682" y="79581"/>
                      <a:pt x="1045" y="72580"/>
                    </a:cubicBezTo>
                    <a:cubicBezTo>
                      <a:pt x="1772" y="65284"/>
                      <a:pt x="4687" y="58369"/>
                      <a:pt x="9409" y="52768"/>
                    </a:cubicBezTo>
                    <a:cubicBezTo>
                      <a:pt x="15221" y="45386"/>
                      <a:pt x="22148" y="38957"/>
                      <a:pt x="29937" y="33718"/>
                    </a:cubicBezTo>
                    <a:lnTo>
                      <a:pt x="0" y="16383"/>
                    </a:lnTo>
                    <a:lnTo>
                      <a:pt x="17677" y="6763"/>
                    </a:lnTo>
                    <a:lnTo>
                      <a:pt x="47424" y="24003"/>
                    </a:lnTo>
                    <a:cubicBezTo>
                      <a:pt x="61333" y="17050"/>
                      <a:pt x="75962" y="11659"/>
                      <a:pt x="91046" y="7906"/>
                    </a:cubicBezTo>
                    <a:cubicBezTo>
                      <a:pt x="105348" y="4229"/>
                      <a:pt x="119894" y="1591"/>
                      <a:pt x="134574" y="0"/>
                    </a:cubicBezTo>
                    <a:close/>
                    <a:moveTo>
                      <a:pt x="63485" y="82772"/>
                    </a:moveTo>
                    <a:cubicBezTo>
                      <a:pt x="70169" y="86601"/>
                      <a:pt x="77870" y="88259"/>
                      <a:pt x="85534" y="87535"/>
                    </a:cubicBezTo>
                    <a:cubicBezTo>
                      <a:pt x="95850" y="86363"/>
                      <a:pt x="106013" y="84096"/>
                      <a:pt x="115851" y="80772"/>
                    </a:cubicBezTo>
                    <a:lnTo>
                      <a:pt x="68332" y="53149"/>
                    </a:lnTo>
                    <a:cubicBezTo>
                      <a:pt x="50845" y="64675"/>
                      <a:pt x="49230" y="74486"/>
                      <a:pt x="63485" y="82772"/>
                    </a:cubicBezTo>
                    <a:close/>
                    <a:moveTo>
                      <a:pt x="230372" y="96679"/>
                    </a:moveTo>
                    <a:cubicBezTo>
                      <a:pt x="223120" y="92735"/>
                      <a:pt x="214776" y="91259"/>
                      <a:pt x="206612" y="92488"/>
                    </a:cubicBezTo>
                    <a:cubicBezTo>
                      <a:pt x="195331" y="93907"/>
                      <a:pt x="184202" y="96326"/>
                      <a:pt x="173349" y="99727"/>
                    </a:cubicBezTo>
                    <a:lnTo>
                      <a:pt x="220868" y="127159"/>
                    </a:lnTo>
                    <a:cubicBezTo>
                      <a:pt x="240826" y="114776"/>
                      <a:pt x="244057" y="104680"/>
                      <a:pt x="230372" y="9667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94" name="Google Shape;1194;p27"/>
            <p:cNvGrpSpPr/>
            <p:nvPr/>
          </p:nvGrpSpPr>
          <p:grpSpPr>
            <a:xfrm>
              <a:off x="2682040" y="3351243"/>
              <a:ext cx="883852" cy="621125"/>
              <a:chOff x="4491665" y="4093368"/>
              <a:chExt cx="883852" cy="621125"/>
            </a:xfrm>
          </p:grpSpPr>
          <p:sp>
            <p:nvSpPr>
              <p:cNvPr id="1195" name="Google Shape;1195;p27"/>
              <p:cNvSpPr/>
              <p:nvPr/>
            </p:nvSpPr>
            <p:spPr>
              <a:xfrm>
                <a:off x="4491665" y="4203001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6" name="Google Shape;1196;p27"/>
              <p:cNvSpPr/>
              <p:nvPr/>
            </p:nvSpPr>
            <p:spPr>
              <a:xfrm>
                <a:off x="4491855" y="4346066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7" name="Google Shape;1197;p27"/>
              <p:cNvSpPr/>
              <p:nvPr/>
            </p:nvSpPr>
            <p:spPr>
              <a:xfrm>
                <a:off x="5309086" y="4349115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2" y="0"/>
                    </a:moveTo>
                    <a:lnTo>
                      <a:pt x="66432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2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8" name="Google Shape;1198;p27"/>
              <p:cNvSpPr/>
              <p:nvPr/>
            </p:nvSpPr>
            <p:spPr>
              <a:xfrm>
                <a:off x="4491665" y="4093368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9" name="Google Shape;1199;p27"/>
              <p:cNvSpPr/>
              <p:nvPr/>
            </p:nvSpPr>
            <p:spPr>
              <a:xfrm>
                <a:off x="4617381" y="4162996"/>
                <a:ext cx="632721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721" h="366093" extrusionOk="0">
                    <a:moveTo>
                      <a:pt x="632116" y="194024"/>
                    </a:moveTo>
                    <a:cubicBezTo>
                      <a:pt x="627555" y="237172"/>
                      <a:pt x="596952" y="279749"/>
                      <a:pt x="540025" y="312515"/>
                    </a:cubicBezTo>
                    <a:cubicBezTo>
                      <a:pt x="416475" y="383953"/>
                      <a:pt x="216136" y="383953"/>
                      <a:pt x="92586" y="312515"/>
                    </a:cubicBezTo>
                    <a:cubicBezTo>
                      <a:pt x="35564" y="279559"/>
                      <a:pt x="4962" y="237172"/>
                      <a:pt x="590" y="194024"/>
                    </a:cubicBezTo>
                    <a:cubicBezTo>
                      <a:pt x="-4732" y="143637"/>
                      <a:pt x="25965" y="92107"/>
                      <a:pt x="92586" y="53721"/>
                    </a:cubicBezTo>
                    <a:cubicBezTo>
                      <a:pt x="216136" y="-17907"/>
                      <a:pt x="416475" y="-17907"/>
                      <a:pt x="540025" y="53721"/>
                    </a:cubicBezTo>
                    <a:cubicBezTo>
                      <a:pt x="606551" y="92107"/>
                      <a:pt x="637534" y="143637"/>
                      <a:pt x="632116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0" name="Google Shape;1200;p27"/>
              <p:cNvSpPr/>
              <p:nvPr/>
            </p:nvSpPr>
            <p:spPr>
              <a:xfrm>
                <a:off x="4617971" y="4184904"/>
                <a:ext cx="631526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185" extrusionOk="0">
                    <a:moveTo>
                      <a:pt x="631527" y="172117"/>
                    </a:moveTo>
                    <a:cubicBezTo>
                      <a:pt x="626965" y="215265"/>
                      <a:pt x="596363" y="257842"/>
                      <a:pt x="539435" y="290608"/>
                    </a:cubicBezTo>
                    <a:cubicBezTo>
                      <a:pt x="415886" y="362045"/>
                      <a:pt x="215546" y="362045"/>
                      <a:pt x="91997" y="290608"/>
                    </a:cubicBezTo>
                    <a:cubicBezTo>
                      <a:pt x="34974" y="257651"/>
                      <a:pt x="4372" y="215265"/>
                      <a:pt x="0" y="172117"/>
                    </a:cubicBezTo>
                    <a:cubicBezTo>
                      <a:pt x="4372" y="129064"/>
                      <a:pt x="34974" y="86392"/>
                      <a:pt x="91997" y="53721"/>
                    </a:cubicBezTo>
                    <a:cubicBezTo>
                      <a:pt x="215546" y="-17907"/>
                      <a:pt x="415886" y="-17907"/>
                      <a:pt x="539435" y="53721"/>
                    </a:cubicBezTo>
                    <a:cubicBezTo>
                      <a:pt x="596363" y="86677"/>
                      <a:pt x="627440" y="129064"/>
                      <a:pt x="631527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1" name="Google Shape;1201;p27"/>
              <p:cNvSpPr/>
              <p:nvPr/>
            </p:nvSpPr>
            <p:spPr>
              <a:xfrm>
                <a:off x="4779725" y="4267771"/>
                <a:ext cx="295065" cy="184880"/>
              </a:xfrm>
              <a:custGeom>
                <a:avLst/>
                <a:gdLst/>
                <a:ahLst/>
                <a:cxnLst/>
                <a:rect l="l" t="t" r="r" b="b"/>
                <a:pathLst>
                  <a:path w="295065" h="184880" extrusionOk="0">
                    <a:moveTo>
                      <a:pt x="149304" y="29337"/>
                    </a:moveTo>
                    <a:cubicBezTo>
                      <a:pt x="145417" y="29375"/>
                      <a:pt x="141549" y="29689"/>
                      <a:pt x="137710" y="30289"/>
                    </a:cubicBezTo>
                    <a:cubicBezTo>
                      <a:pt x="132483" y="31052"/>
                      <a:pt x="126685" y="32099"/>
                      <a:pt x="120223" y="33433"/>
                    </a:cubicBezTo>
                    <a:cubicBezTo>
                      <a:pt x="113760" y="34766"/>
                      <a:pt x="107013" y="36576"/>
                      <a:pt x="100075" y="38671"/>
                    </a:cubicBezTo>
                    <a:cubicBezTo>
                      <a:pt x="93311" y="40691"/>
                      <a:pt x="86703" y="43206"/>
                      <a:pt x="80307" y="46196"/>
                    </a:cubicBezTo>
                    <a:lnTo>
                      <a:pt x="131057" y="75629"/>
                    </a:lnTo>
                    <a:lnTo>
                      <a:pt x="140561" y="72390"/>
                    </a:lnTo>
                    <a:cubicBezTo>
                      <a:pt x="153486" y="68104"/>
                      <a:pt x="165651" y="64389"/>
                      <a:pt x="177151" y="61436"/>
                    </a:cubicBezTo>
                    <a:cubicBezTo>
                      <a:pt x="187899" y="58503"/>
                      <a:pt x="198914" y="56683"/>
                      <a:pt x="210034" y="56007"/>
                    </a:cubicBezTo>
                    <a:cubicBezTo>
                      <a:pt x="220155" y="55321"/>
                      <a:pt x="230315" y="55988"/>
                      <a:pt x="240256" y="58007"/>
                    </a:cubicBezTo>
                    <a:cubicBezTo>
                      <a:pt x="250463" y="60217"/>
                      <a:pt x="260242" y="64037"/>
                      <a:pt x="269242" y="69342"/>
                    </a:cubicBezTo>
                    <a:cubicBezTo>
                      <a:pt x="278024" y="73733"/>
                      <a:pt x="285541" y="80286"/>
                      <a:pt x="291101" y="88392"/>
                    </a:cubicBezTo>
                    <a:cubicBezTo>
                      <a:pt x="294817" y="94317"/>
                      <a:pt x="295986" y="101498"/>
                      <a:pt x="294332" y="108299"/>
                    </a:cubicBezTo>
                    <a:cubicBezTo>
                      <a:pt x="292194" y="115786"/>
                      <a:pt x="288088" y="122568"/>
                      <a:pt x="282453" y="127921"/>
                    </a:cubicBezTo>
                    <a:cubicBezTo>
                      <a:pt x="275477" y="134950"/>
                      <a:pt x="267693" y="141122"/>
                      <a:pt x="259263" y="146304"/>
                    </a:cubicBezTo>
                    <a:lnTo>
                      <a:pt x="291576" y="165354"/>
                    </a:lnTo>
                    <a:lnTo>
                      <a:pt x="273899" y="175546"/>
                    </a:lnTo>
                    <a:lnTo>
                      <a:pt x="241301" y="156496"/>
                    </a:lnTo>
                    <a:cubicBezTo>
                      <a:pt x="225781" y="164202"/>
                      <a:pt x="209549" y="170355"/>
                      <a:pt x="192832" y="174879"/>
                    </a:cubicBezTo>
                    <a:cubicBezTo>
                      <a:pt x="175345" y="179718"/>
                      <a:pt x="157478" y="183061"/>
                      <a:pt x="139421" y="184880"/>
                    </a:cubicBezTo>
                    <a:lnTo>
                      <a:pt x="122409" y="154305"/>
                    </a:lnTo>
                    <a:cubicBezTo>
                      <a:pt x="127146" y="154181"/>
                      <a:pt x="131874" y="153800"/>
                      <a:pt x="136569" y="153162"/>
                    </a:cubicBezTo>
                    <a:cubicBezTo>
                      <a:pt x="143726" y="152352"/>
                      <a:pt x="150835" y="151143"/>
                      <a:pt x="157858" y="149543"/>
                    </a:cubicBezTo>
                    <a:cubicBezTo>
                      <a:pt x="165746" y="147828"/>
                      <a:pt x="174014" y="145732"/>
                      <a:pt x="182758" y="143161"/>
                    </a:cubicBezTo>
                    <a:cubicBezTo>
                      <a:pt x="191245" y="140580"/>
                      <a:pt x="199532" y="137398"/>
                      <a:pt x="207563" y="133636"/>
                    </a:cubicBezTo>
                    <a:lnTo>
                      <a:pt x="157003" y="104394"/>
                    </a:lnTo>
                    <a:lnTo>
                      <a:pt x="150445" y="106680"/>
                    </a:lnTo>
                    <a:lnTo>
                      <a:pt x="143507" y="108776"/>
                    </a:lnTo>
                    <a:cubicBezTo>
                      <a:pt x="130772" y="112967"/>
                      <a:pt x="119177" y="116300"/>
                      <a:pt x="108533" y="118301"/>
                    </a:cubicBezTo>
                    <a:cubicBezTo>
                      <a:pt x="98766" y="120577"/>
                      <a:pt x="88806" y="121911"/>
                      <a:pt x="78786" y="122301"/>
                    </a:cubicBezTo>
                    <a:cubicBezTo>
                      <a:pt x="69941" y="122615"/>
                      <a:pt x="61093" y="121787"/>
                      <a:pt x="52461" y="119825"/>
                    </a:cubicBezTo>
                    <a:cubicBezTo>
                      <a:pt x="43893" y="117881"/>
                      <a:pt x="35661" y="114671"/>
                      <a:pt x="28036" y="110300"/>
                    </a:cubicBezTo>
                    <a:cubicBezTo>
                      <a:pt x="19700" y="105947"/>
                      <a:pt x="12480" y="99717"/>
                      <a:pt x="6938" y="92107"/>
                    </a:cubicBezTo>
                    <a:cubicBezTo>
                      <a:pt x="2819" y="86430"/>
                      <a:pt x="803" y="79496"/>
                      <a:pt x="1235" y="72485"/>
                    </a:cubicBezTo>
                    <a:cubicBezTo>
                      <a:pt x="1979" y="65189"/>
                      <a:pt x="4893" y="58283"/>
                      <a:pt x="9599" y="52673"/>
                    </a:cubicBezTo>
                    <a:cubicBezTo>
                      <a:pt x="15435" y="45310"/>
                      <a:pt x="22357" y="38891"/>
                      <a:pt x="30127" y="33623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77" y="17059"/>
                      <a:pt x="75797" y="11697"/>
                      <a:pt x="90856" y="7906"/>
                    </a:cubicBezTo>
                    <a:cubicBezTo>
                      <a:pt x="105192" y="4239"/>
                      <a:pt x="119769" y="1591"/>
                      <a:pt x="134479" y="0"/>
                    </a:cubicBezTo>
                    <a:close/>
                    <a:moveTo>
                      <a:pt x="62915" y="82772"/>
                    </a:moveTo>
                    <a:cubicBezTo>
                      <a:pt x="69599" y="86601"/>
                      <a:pt x="77300" y="88259"/>
                      <a:pt x="84964" y="87535"/>
                    </a:cubicBezTo>
                    <a:cubicBezTo>
                      <a:pt x="95260" y="86382"/>
                      <a:pt x="105397" y="84077"/>
                      <a:pt x="115186" y="80677"/>
                    </a:cubicBezTo>
                    <a:lnTo>
                      <a:pt x="67667" y="53150"/>
                    </a:lnTo>
                    <a:cubicBezTo>
                      <a:pt x="50180" y="64579"/>
                      <a:pt x="48659" y="74486"/>
                      <a:pt x="62915" y="82772"/>
                    </a:cubicBezTo>
                    <a:close/>
                    <a:moveTo>
                      <a:pt x="229802" y="96679"/>
                    </a:moveTo>
                    <a:cubicBezTo>
                      <a:pt x="222503" y="92755"/>
                      <a:pt x="214149" y="91250"/>
                      <a:pt x="205947" y="92393"/>
                    </a:cubicBezTo>
                    <a:cubicBezTo>
                      <a:pt x="194704" y="93907"/>
                      <a:pt x="183613" y="96364"/>
                      <a:pt x="172779" y="99727"/>
                    </a:cubicBezTo>
                    <a:lnTo>
                      <a:pt x="220298" y="127063"/>
                    </a:lnTo>
                    <a:cubicBezTo>
                      <a:pt x="240256" y="114776"/>
                      <a:pt x="243487" y="104204"/>
                      <a:pt x="229802" y="9667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2" name="Google Shape;1202;p27"/>
              <p:cNvSpPr/>
              <p:nvPr/>
            </p:nvSpPr>
            <p:spPr>
              <a:xfrm>
                <a:off x="4901754" y="4404931"/>
                <a:ext cx="19007" cy="25527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7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3" name="Google Shape;1203;p27"/>
              <p:cNvSpPr/>
              <p:nvPr/>
            </p:nvSpPr>
            <p:spPr>
              <a:xfrm>
                <a:off x="5028819" y="4415790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4" name="Google Shape;1204;p27"/>
              <p:cNvSpPr/>
              <p:nvPr/>
            </p:nvSpPr>
            <p:spPr>
              <a:xfrm>
                <a:off x="5042980" y="4352543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5" name="Google Shape;1205;p27"/>
              <p:cNvSpPr/>
              <p:nvPr/>
            </p:nvSpPr>
            <p:spPr>
              <a:xfrm>
                <a:off x="4944141" y="4358925"/>
                <a:ext cx="47328" cy="33146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6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527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6" name="Google Shape;1206;p27"/>
              <p:cNvSpPr/>
              <p:nvPr/>
            </p:nvSpPr>
            <p:spPr>
              <a:xfrm>
                <a:off x="4847487" y="4303680"/>
                <a:ext cx="5854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957" extrusionOk="0">
                    <a:moveTo>
                      <a:pt x="0" y="11144"/>
                    </a:moveTo>
                    <a:lnTo>
                      <a:pt x="49040" y="38958"/>
                    </a:lnTo>
                    <a:lnTo>
                      <a:pt x="58543" y="31623"/>
                    </a:lnTo>
                    <a:cubicBezTo>
                      <a:pt x="58543" y="31623"/>
                      <a:pt x="52461" y="24575"/>
                      <a:pt x="51986" y="23908"/>
                    </a:cubicBezTo>
                    <a:cubicBezTo>
                      <a:pt x="47612" y="18888"/>
                      <a:pt x="42482" y="14573"/>
                      <a:pt x="36780" y="11144"/>
                    </a:cubicBezTo>
                    <a:cubicBezTo>
                      <a:pt x="33168" y="10383"/>
                      <a:pt x="9884" y="0"/>
                      <a:pt x="988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7" name="Google Shape;1207;p27"/>
              <p:cNvSpPr/>
              <p:nvPr/>
            </p:nvSpPr>
            <p:spPr>
              <a:xfrm>
                <a:off x="4901754" y="4272629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525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8" name="Google Shape;1208;p27"/>
              <p:cNvSpPr/>
              <p:nvPr/>
            </p:nvSpPr>
            <p:spPr>
              <a:xfrm>
                <a:off x="4779535" y="4267581"/>
                <a:ext cx="26040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9" name="Google Shape;1209;p27"/>
              <p:cNvSpPr/>
              <p:nvPr/>
            </p:nvSpPr>
            <p:spPr>
              <a:xfrm>
                <a:off x="4780485" y="4325492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0" name="Google Shape;1210;p27"/>
              <p:cNvSpPr/>
              <p:nvPr/>
            </p:nvSpPr>
            <p:spPr>
              <a:xfrm>
                <a:off x="4779725" y="4250816"/>
                <a:ext cx="295065" cy="184594"/>
              </a:xfrm>
              <a:custGeom>
                <a:avLst/>
                <a:gdLst/>
                <a:ahLst/>
                <a:cxnLst/>
                <a:rect l="l" t="t" r="r" b="b"/>
                <a:pathLst>
                  <a:path w="295065" h="184594" extrusionOk="0">
                    <a:moveTo>
                      <a:pt x="149304" y="29146"/>
                    </a:moveTo>
                    <a:cubicBezTo>
                      <a:pt x="145417" y="29137"/>
                      <a:pt x="141540" y="29451"/>
                      <a:pt x="137710" y="30099"/>
                    </a:cubicBezTo>
                    <a:cubicBezTo>
                      <a:pt x="132483" y="30861"/>
                      <a:pt x="126685" y="31909"/>
                      <a:pt x="120223" y="33242"/>
                    </a:cubicBezTo>
                    <a:cubicBezTo>
                      <a:pt x="113760" y="34576"/>
                      <a:pt x="107013" y="36290"/>
                      <a:pt x="100075" y="38386"/>
                    </a:cubicBezTo>
                    <a:cubicBezTo>
                      <a:pt x="93308" y="40434"/>
                      <a:pt x="86701" y="42986"/>
                      <a:pt x="80307" y="46006"/>
                    </a:cubicBezTo>
                    <a:lnTo>
                      <a:pt x="131057" y="75343"/>
                    </a:lnTo>
                    <a:lnTo>
                      <a:pt x="140561" y="72199"/>
                    </a:lnTo>
                    <a:cubicBezTo>
                      <a:pt x="153486" y="67818"/>
                      <a:pt x="165651" y="64198"/>
                      <a:pt x="177151" y="61246"/>
                    </a:cubicBezTo>
                    <a:cubicBezTo>
                      <a:pt x="187899" y="58331"/>
                      <a:pt x="198914" y="56474"/>
                      <a:pt x="210034" y="55721"/>
                    </a:cubicBezTo>
                    <a:cubicBezTo>
                      <a:pt x="220155" y="55112"/>
                      <a:pt x="230315" y="55817"/>
                      <a:pt x="240256" y="57817"/>
                    </a:cubicBezTo>
                    <a:cubicBezTo>
                      <a:pt x="250453" y="59988"/>
                      <a:pt x="260242" y="63780"/>
                      <a:pt x="269242" y="69056"/>
                    </a:cubicBezTo>
                    <a:cubicBezTo>
                      <a:pt x="278014" y="73457"/>
                      <a:pt x="285541" y="80010"/>
                      <a:pt x="291101" y="88106"/>
                    </a:cubicBezTo>
                    <a:cubicBezTo>
                      <a:pt x="294817" y="94031"/>
                      <a:pt x="295986" y="101213"/>
                      <a:pt x="294332" y="108013"/>
                    </a:cubicBezTo>
                    <a:cubicBezTo>
                      <a:pt x="292175" y="115491"/>
                      <a:pt x="288079" y="122263"/>
                      <a:pt x="282453" y="127635"/>
                    </a:cubicBezTo>
                    <a:cubicBezTo>
                      <a:pt x="275477" y="134664"/>
                      <a:pt x="267693" y="140837"/>
                      <a:pt x="259263" y="146018"/>
                    </a:cubicBezTo>
                    <a:lnTo>
                      <a:pt x="291576" y="165068"/>
                    </a:lnTo>
                    <a:lnTo>
                      <a:pt x="273899" y="175260"/>
                    </a:lnTo>
                    <a:lnTo>
                      <a:pt x="241301" y="156210"/>
                    </a:lnTo>
                    <a:cubicBezTo>
                      <a:pt x="225762" y="163868"/>
                      <a:pt x="209539" y="170031"/>
                      <a:pt x="192832" y="174593"/>
                    </a:cubicBezTo>
                    <a:cubicBezTo>
                      <a:pt x="175345" y="179432"/>
                      <a:pt x="157478" y="182775"/>
                      <a:pt x="139421" y="184595"/>
                    </a:cubicBezTo>
                    <a:lnTo>
                      <a:pt x="122409" y="154019"/>
                    </a:lnTo>
                    <a:cubicBezTo>
                      <a:pt x="127146" y="153896"/>
                      <a:pt x="131874" y="153514"/>
                      <a:pt x="136569" y="152876"/>
                    </a:cubicBezTo>
                    <a:cubicBezTo>
                      <a:pt x="142937" y="152114"/>
                      <a:pt x="150065" y="150971"/>
                      <a:pt x="157858" y="149257"/>
                    </a:cubicBezTo>
                    <a:cubicBezTo>
                      <a:pt x="165651" y="147542"/>
                      <a:pt x="174014" y="145447"/>
                      <a:pt x="182758" y="142875"/>
                    </a:cubicBezTo>
                    <a:cubicBezTo>
                      <a:pt x="191245" y="140294"/>
                      <a:pt x="199532" y="137112"/>
                      <a:pt x="207563" y="133350"/>
                    </a:cubicBezTo>
                    <a:lnTo>
                      <a:pt x="157003" y="104108"/>
                    </a:lnTo>
                    <a:lnTo>
                      <a:pt x="150445" y="106394"/>
                    </a:lnTo>
                    <a:lnTo>
                      <a:pt x="143507" y="108490"/>
                    </a:lnTo>
                    <a:cubicBezTo>
                      <a:pt x="130772" y="112681"/>
                      <a:pt x="119177" y="116014"/>
                      <a:pt x="108533" y="118015"/>
                    </a:cubicBezTo>
                    <a:cubicBezTo>
                      <a:pt x="98772" y="120310"/>
                      <a:pt x="88807" y="121615"/>
                      <a:pt x="78786" y="121920"/>
                    </a:cubicBezTo>
                    <a:cubicBezTo>
                      <a:pt x="69946" y="122263"/>
                      <a:pt x="61097" y="121463"/>
                      <a:pt x="52461" y="119539"/>
                    </a:cubicBezTo>
                    <a:cubicBezTo>
                      <a:pt x="43906" y="117558"/>
                      <a:pt x="35680" y="114348"/>
                      <a:pt x="28036" y="110014"/>
                    </a:cubicBezTo>
                    <a:cubicBezTo>
                      <a:pt x="19642" y="105928"/>
                      <a:pt x="12295" y="99965"/>
                      <a:pt x="6558" y="92583"/>
                    </a:cubicBezTo>
                    <a:cubicBezTo>
                      <a:pt x="2453" y="86897"/>
                      <a:pt x="439" y="79962"/>
                      <a:pt x="855" y="72962"/>
                    </a:cubicBezTo>
                    <a:cubicBezTo>
                      <a:pt x="1599" y="65665"/>
                      <a:pt x="4512" y="58760"/>
                      <a:pt x="9219" y="53149"/>
                    </a:cubicBezTo>
                    <a:cubicBezTo>
                      <a:pt x="15027" y="45768"/>
                      <a:pt x="21955" y="39338"/>
                      <a:pt x="29747" y="34099"/>
                    </a:cubicBezTo>
                    <a:lnTo>
                      <a:pt x="0" y="16383"/>
                    </a:lnTo>
                    <a:lnTo>
                      <a:pt x="17392" y="6858"/>
                    </a:lnTo>
                    <a:lnTo>
                      <a:pt x="47044" y="24003"/>
                    </a:lnTo>
                    <a:cubicBezTo>
                      <a:pt x="60984" y="17126"/>
                      <a:pt x="75605" y="11725"/>
                      <a:pt x="90666" y="7906"/>
                    </a:cubicBezTo>
                    <a:cubicBezTo>
                      <a:pt x="105021" y="4324"/>
                      <a:pt x="119593" y="1686"/>
                      <a:pt x="134288" y="0"/>
                    </a:cubicBezTo>
                    <a:close/>
                    <a:moveTo>
                      <a:pt x="62915" y="82487"/>
                    </a:moveTo>
                    <a:cubicBezTo>
                      <a:pt x="69567" y="86401"/>
                      <a:pt x="77295" y="88068"/>
                      <a:pt x="84964" y="87249"/>
                    </a:cubicBezTo>
                    <a:cubicBezTo>
                      <a:pt x="95251" y="86087"/>
                      <a:pt x="105383" y="83820"/>
                      <a:pt x="115186" y="80486"/>
                    </a:cubicBezTo>
                    <a:lnTo>
                      <a:pt x="67667" y="52959"/>
                    </a:lnTo>
                    <a:cubicBezTo>
                      <a:pt x="50180" y="64008"/>
                      <a:pt x="48659" y="74295"/>
                      <a:pt x="62915" y="82487"/>
                    </a:cubicBezTo>
                    <a:close/>
                    <a:moveTo>
                      <a:pt x="229802" y="96488"/>
                    </a:moveTo>
                    <a:cubicBezTo>
                      <a:pt x="222531" y="92488"/>
                      <a:pt x="214149" y="90983"/>
                      <a:pt x="205947" y="92202"/>
                    </a:cubicBezTo>
                    <a:cubicBezTo>
                      <a:pt x="194695" y="93669"/>
                      <a:pt x="183604" y="96126"/>
                      <a:pt x="172779" y="99536"/>
                    </a:cubicBezTo>
                    <a:lnTo>
                      <a:pt x="220298" y="126873"/>
                    </a:lnTo>
                    <a:cubicBezTo>
                      <a:pt x="240256" y="114586"/>
                      <a:pt x="243487" y="104394"/>
                      <a:pt x="229802" y="96488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11" name="Google Shape;1211;p27"/>
            <p:cNvGrpSpPr/>
            <p:nvPr/>
          </p:nvGrpSpPr>
          <p:grpSpPr>
            <a:xfrm>
              <a:off x="2654955" y="3219989"/>
              <a:ext cx="883852" cy="621029"/>
              <a:chOff x="4464580" y="3962114"/>
              <a:chExt cx="883852" cy="621029"/>
            </a:xfrm>
          </p:grpSpPr>
          <p:sp>
            <p:nvSpPr>
              <p:cNvPr id="1212" name="Google Shape;1212;p27"/>
              <p:cNvSpPr/>
              <p:nvPr/>
            </p:nvSpPr>
            <p:spPr>
              <a:xfrm>
                <a:off x="4464580" y="4071651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3" name="Google Shape;1213;p27"/>
              <p:cNvSpPr/>
              <p:nvPr/>
            </p:nvSpPr>
            <p:spPr>
              <a:xfrm>
                <a:off x="4464770" y="4214812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4" name="Google Shape;1214;p27"/>
              <p:cNvSpPr/>
              <p:nvPr/>
            </p:nvSpPr>
            <p:spPr>
              <a:xfrm>
                <a:off x="5281905" y="4217860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954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5" name="Google Shape;1215;p27"/>
              <p:cNvSpPr/>
              <p:nvPr/>
            </p:nvSpPr>
            <p:spPr>
              <a:xfrm>
                <a:off x="4464580" y="3962114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6" name="Google Shape;1216;p27"/>
              <p:cNvSpPr/>
              <p:nvPr/>
            </p:nvSpPr>
            <p:spPr>
              <a:xfrm>
                <a:off x="4590295" y="4031718"/>
                <a:ext cx="632609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09" h="366117" extrusionOk="0">
                    <a:moveTo>
                      <a:pt x="632022" y="194048"/>
                    </a:moveTo>
                    <a:cubicBezTo>
                      <a:pt x="627555" y="237101"/>
                      <a:pt x="596953" y="279773"/>
                      <a:pt x="540025" y="312539"/>
                    </a:cubicBezTo>
                    <a:cubicBezTo>
                      <a:pt x="416476" y="383977"/>
                      <a:pt x="216136" y="383977"/>
                      <a:pt x="92586" y="312539"/>
                    </a:cubicBezTo>
                    <a:cubicBezTo>
                      <a:pt x="35564" y="279583"/>
                      <a:pt x="4962" y="237101"/>
                      <a:pt x="590" y="194048"/>
                    </a:cubicBezTo>
                    <a:cubicBezTo>
                      <a:pt x="-4732" y="143661"/>
                      <a:pt x="25965" y="92131"/>
                      <a:pt x="92586" y="53650"/>
                    </a:cubicBezTo>
                    <a:cubicBezTo>
                      <a:pt x="216136" y="-17883"/>
                      <a:pt x="416476" y="-17883"/>
                      <a:pt x="540025" y="53650"/>
                    </a:cubicBezTo>
                    <a:cubicBezTo>
                      <a:pt x="606551" y="92607"/>
                      <a:pt x="637344" y="143661"/>
                      <a:pt x="632022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7" name="Google Shape;1217;p27"/>
              <p:cNvSpPr/>
              <p:nvPr/>
            </p:nvSpPr>
            <p:spPr>
              <a:xfrm>
                <a:off x="4590885" y="4053625"/>
                <a:ext cx="631431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209" extrusionOk="0">
                    <a:moveTo>
                      <a:pt x="631432" y="172140"/>
                    </a:moveTo>
                    <a:cubicBezTo>
                      <a:pt x="626965" y="215194"/>
                      <a:pt x="596363" y="257865"/>
                      <a:pt x="539435" y="290631"/>
                    </a:cubicBezTo>
                    <a:cubicBezTo>
                      <a:pt x="415886" y="362069"/>
                      <a:pt x="215546" y="362069"/>
                      <a:pt x="91997" y="290631"/>
                    </a:cubicBezTo>
                    <a:cubicBezTo>
                      <a:pt x="34974" y="257675"/>
                      <a:pt x="4372" y="215194"/>
                      <a:pt x="0" y="172140"/>
                    </a:cubicBezTo>
                    <a:cubicBezTo>
                      <a:pt x="4372" y="129088"/>
                      <a:pt x="34974" y="86415"/>
                      <a:pt x="91997" y="53649"/>
                    </a:cubicBezTo>
                    <a:cubicBezTo>
                      <a:pt x="215546" y="-17883"/>
                      <a:pt x="415886" y="-17883"/>
                      <a:pt x="539435" y="53649"/>
                    </a:cubicBezTo>
                    <a:cubicBezTo>
                      <a:pt x="596363" y="86701"/>
                      <a:pt x="626965" y="129088"/>
                      <a:pt x="631432" y="172140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8" name="Google Shape;1218;p27"/>
              <p:cNvSpPr/>
              <p:nvPr/>
            </p:nvSpPr>
            <p:spPr>
              <a:xfrm>
                <a:off x="4752449" y="4136612"/>
                <a:ext cx="294752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4752" h="184784" extrusionOk="0">
                    <a:moveTo>
                      <a:pt x="149495" y="29242"/>
                    </a:moveTo>
                    <a:cubicBezTo>
                      <a:pt x="145609" y="29232"/>
                      <a:pt x="141731" y="29546"/>
                      <a:pt x="137900" y="30194"/>
                    </a:cubicBezTo>
                    <a:cubicBezTo>
                      <a:pt x="132673" y="30956"/>
                      <a:pt x="126876" y="32004"/>
                      <a:pt x="120413" y="33338"/>
                    </a:cubicBezTo>
                    <a:cubicBezTo>
                      <a:pt x="113950" y="34671"/>
                      <a:pt x="107203" y="36481"/>
                      <a:pt x="100265" y="38481"/>
                    </a:cubicBezTo>
                    <a:cubicBezTo>
                      <a:pt x="93482" y="40576"/>
                      <a:pt x="86847" y="43119"/>
                      <a:pt x="80402" y="46101"/>
                    </a:cubicBezTo>
                    <a:lnTo>
                      <a:pt x="131247" y="75533"/>
                    </a:lnTo>
                    <a:lnTo>
                      <a:pt x="140751" y="72295"/>
                    </a:lnTo>
                    <a:cubicBezTo>
                      <a:pt x="153676" y="68008"/>
                      <a:pt x="165841" y="64294"/>
                      <a:pt x="177341" y="61341"/>
                    </a:cubicBezTo>
                    <a:cubicBezTo>
                      <a:pt x="188099" y="58426"/>
                      <a:pt x="199104" y="56569"/>
                      <a:pt x="210224" y="55816"/>
                    </a:cubicBezTo>
                    <a:cubicBezTo>
                      <a:pt x="220345" y="55207"/>
                      <a:pt x="230505" y="55912"/>
                      <a:pt x="240446" y="57912"/>
                    </a:cubicBezTo>
                    <a:cubicBezTo>
                      <a:pt x="250501" y="60122"/>
                      <a:pt x="260128" y="63951"/>
                      <a:pt x="268957" y="69247"/>
                    </a:cubicBezTo>
                    <a:cubicBezTo>
                      <a:pt x="277758" y="73609"/>
                      <a:pt x="285285" y="80172"/>
                      <a:pt x="290816" y="88297"/>
                    </a:cubicBezTo>
                    <a:cubicBezTo>
                      <a:pt x="294494" y="94240"/>
                      <a:pt x="295653" y="101403"/>
                      <a:pt x="294047" y="108204"/>
                    </a:cubicBezTo>
                    <a:cubicBezTo>
                      <a:pt x="291852" y="115662"/>
                      <a:pt x="287756" y="122425"/>
                      <a:pt x="282167" y="127825"/>
                    </a:cubicBezTo>
                    <a:cubicBezTo>
                      <a:pt x="275163" y="134855"/>
                      <a:pt x="267342" y="141027"/>
                      <a:pt x="258883" y="146209"/>
                    </a:cubicBezTo>
                    <a:lnTo>
                      <a:pt x="291196" y="165259"/>
                    </a:lnTo>
                    <a:lnTo>
                      <a:pt x="273614" y="175450"/>
                    </a:lnTo>
                    <a:lnTo>
                      <a:pt x="241016" y="156400"/>
                    </a:lnTo>
                    <a:cubicBezTo>
                      <a:pt x="225487" y="164068"/>
                      <a:pt x="209254" y="170231"/>
                      <a:pt x="192547" y="174784"/>
                    </a:cubicBezTo>
                    <a:cubicBezTo>
                      <a:pt x="175060" y="179622"/>
                      <a:pt x="157188" y="182966"/>
                      <a:pt x="139135" y="184785"/>
                    </a:cubicBezTo>
                    <a:lnTo>
                      <a:pt x="122314" y="154210"/>
                    </a:lnTo>
                    <a:cubicBezTo>
                      <a:pt x="127083" y="154086"/>
                      <a:pt x="131841" y="153705"/>
                      <a:pt x="136569" y="153067"/>
                    </a:cubicBezTo>
                    <a:cubicBezTo>
                      <a:pt x="142937" y="152305"/>
                      <a:pt x="150065" y="151162"/>
                      <a:pt x="157858" y="149447"/>
                    </a:cubicBezTo>
                    <a:cubicBezTo>
                      <a:pt x="165651" y="147733"/>
                      <a:pt x="174014" y="145637"/>
                      <a:pt x="182663" y="143065"/>
                    </a:cubicBezTo>
                    <a:cubicBezTo>
                      <a:pt x="191178" y="140494"/>
                      <a:pt x="199504" y="137312"/>
                      <a:pt x="207563" y="133540"/>
                    </a:cubicBezTo>
                    <a:lnTo>
                      <a:pt x="157003" y="104299"/>
                    </a:lnTo>
                    <a:lnTo>
                      <a:pt x="150350" y="106585"/>
                    </a:lnTo>
                    <a:lnTo>
                      <a:pt x="143507" y="108680"/>
                    </a:lnTo>
                    <a:cubicBezTo>
                      <a:pt x="130772" y="112871"/>
                      <a:pt x="119083" y="116205"/>
                      <a:pt x="108533" y="118205"/>
                    </a:cubicBezTo>
                    <a:cubicBezTo>
                      <a:pt x="98735" y="120482"/>
                      <a:pt x="88743" y="121825"/>
                      <a:pt x="78691" y="122206"/>
                    </a:cubicBezTo>
                    <a:cubicBezTo>
                      <a:pt x="69880" y="122472"/>
                      <a:pt x="61068" y="121644"/>
                      <a:pt x="52461" y="119729"/>
                    </a:cubicBezTo>
                    <a:cubicBezTo>
                      <a:pt x="43906" y="117748"/>
                      <a:pt x="35680" y="114538"/>
                      <a:pt x="28036" y="110204"/>
                    </a:cubicBezTo>
                    <a:cubicBezTo>
                      <a:pt x="19681" y="106004"/>
                      <a:pt x="12399" y="99946"/>
                      <a:pt x="6748" y="92488"/>
                    </a:cubicBezTo>
                    <a:cubicBezTo>
                      <a:pt x="2599" y="86820"/>
                      <a:pt x="581" y="79877"/>
                      <a:pt x="1045" y="72866"/>
                    </a:cubicBezTo>
                    <a:cubicBezTo>
                      <a:pt x="1795" y="65589"/>
                      <a:pt x="4672" y="58703"/>
                      <a:pt x="9314" y="53054"/>
                    </a:cubicBezTo>
                    <a:cubicBezTo>
                      <a:pt x="15159" y="45672"/>
                      <a:pt x="22117" y="39243"/>
                      <a:pt x="29937" y="34004"/>
                    </a:cubicBezTo>
                    <a:lnTo>
                      <a:pt x="0" y="16669"/>
                    </a:lnTo>
                    <a:lnTo>
                      <a:pt x="17772" y="6763"/>
                    </a:lnTo>
                    <a:lnTo>
                      <a:pt x="47424" y="23908"/>
                    </a:lnTo>
                    <a:cubicBezTo>
                      <a:pt x="61342" y="17002"/>
                      <a:pt x="75969" y="11639"/>
                      <a:pt x="91046" y="7906"/>
                    </a:cubicBezTo>
                    <a:cubicBezTo>
                      <a:pt x="105382" y="4238"/>
                      <a:pt x="119959" y="1591"/>
                      <a:pt x="134669" y="0"/>
                    </a:cubicBezTo>
                    <a:close/>
                    <a:moveTo>
                      <a:pt x="63105" y="82963"/>
                    </a:moveTo>
                    <a:cubicBezTo>
                      <a:pt x="69780" y="86811"/>
                      <a:pt x="77497" y="88449"/>
                      <a:pt x="85154" y="87630"/>
                    </a:cubicBezTo>
                    <a:cubicBezTo>
                      <a:pt x="95447" y="86506"/>
                      <a:pt x="105583" y="84239"/>
                      <a:pt x="115376" y="80867"/>
                    </a:cubicBezTo>
                    <a:lnTo>
                      <a:pt x="67857" y="53340"/>
                    </a:lnTo>
                    <a:cubicBezTo>
                      <a:pt x="50370" y="64484"/>
                      <a:pt x="48849" y="74390"/>
                      <a:pt x="63105" y="82963"/>
                    </a:cubicBezTo>
                    <a:close/>
                    <a:moveTo>
                      <a:pt x="229992" y="96869"/>
                    </a:moveTo>
                    <a:cubicBezTo>
                      <a:pt x="222721" y="92869"/>
                      <a:pt x="214339" y="91364"/>
                      <a:pt x="206137" y="92583"/>
                    </a:cubicBezTo>
                    <a:cubicBezTo>
                      <a:pt x="194894" y="94088"/>
                      <a:pt x="183803" y="96545"/>
                      <a:pt x="172969" y="99917"/>
                    </a:cubicBezTo>
                    <a:lnTo>
                      <a:pt x="220488" y="127254"/>
                    </a:lnTo>
                    <a:cubicBezTo>
                      <a:pt x="240446" y="114681"/>
                      <a:pt x="243677" y="104489"/>
                      <a:pt x="229992" y="96583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9" name="Google Shape;1219;p27"/>
              <p:cNvSpPr/>
              <p:nvPr/>
            </p:nvSpPr>
            <p:spPr>
              <a:xfrm>
                <a:off x="4874763" y="4273581"/>
                <a:ext cx="19007" cy="25621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621" extrusionOk="0">
                    <a:moveTo>
                      <a:pt x="0" y="17240"/>
                    </a:moveTo>
                    <a:cubicBezTo>
                      <a:pt x="0" y="16002"/>
                      <a:pt x="0" y="0"/>
                      <a:pt x="0" y="0"/>
                    </a:cubicBezTo>
                    <a:lnTo>
                      <a:pt x="19008" y="12668"/>
                    </a:lnTo>
                    <a:lnTo>
                      <a:pt x="10644" y="2562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0" name="Google Shape;1220;p27"/>
              <p:cNvSpPr/>
              <p:nvPr/>
            </p:nvSpPr>
            <p:spPr>
              <a:xfrm>
                <a:off x="5001734" y="4284535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143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1" name="Google Shape;1221;p27"/>
              <p:cNvSpPr/>
              <p:nvPr/>
            </p:nvSpPr>
            <p:spPr>
              <a:xfrm>
                <a:off x="5015894" y="4221289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2" name="Google Shape;1222;p27"/>
              <p:cNvSpPr/>
              <p:nvPr/>
            </p:nvSpPr>
            <p:spPr>
              <a:xfrm>
                <a:off x="4917055" y="4227671"/>
                <a:ext cx="47328" cy="33146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6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431"/>
                      <a:pt x="16537" y="20764"/>
                    </a:cubicBezTo>
                    <a:cubicBezTo>
                      <a:pt x="15586" y="20098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3" name="Google Shape;1223;p27"/>
              <p:cNvSpPr/>
              <p:nvPr/>
            </p:nvSpPr>
            <p:spPr>
              <a:xfrm>
                <a:off x="4820401" y="4172521"/>
                <a:ext cx="5854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957" extrusionOk="0">
                    <a:moveTo>
                      <a:pt x="0" y="11049"/>
                    </a:moveTo>
                    <a:lnTo>
                      <a:pt x="49040" y="38957"/>
                    </a:lnTo>
                    <a:lnTo>
                      <a:pt x="58543" y="31623"/>
                    </a:lnTo>
                    <a:cubicBezTo>
                      <a:pt x="58543" y="31623"/>
                      <a:pt x="52366" y="24575"/>
                      <a:pt x="51986" y="23908"/>
                    </a:cubicBezTo>
                    <a:cubicBezTo>
                      <a:pt x="47568" y="18869"/>
                      <a:pt x="42409" y="14526"/>
                      <a:pt x="36685" y="11049"/>
                    </a:cubicBezTo>
                    <a:cubicBezTo>
                      <a:pt x="33073" y="10382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4" name="Google Shape;1224;p27"/>
              <p:cNvSpPr/>
              <p:nvPr/>
            </p:nvSpPr>
            <p:spPr>
              <a:xfrm>
                <a:off x="4874573" y="4141374"/>
                <a:ext cx="27370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370" h="24479" extrusionOk="0">
                    <a:moveTo>
                      <a:pt x="27371" y="24479"/>
                    </a:moveTo>
                    <a:lnTo>
                      <a:pt x="27371" y="7334"/>
                    </a:lnTo>
                    <a:lnTo>
                      <a:pt x="4847" y="0"/>
                    </a:lnTo>
                    <a:lnTo>
                      <a:pt x="0" y="13430"/>
                    </a:lnTo>
                    <a:lnTo>
                      <a:pt x="1235" y="19621"/>
                    </a:lnTo>
                    <a:lnTo>
                      <a:pt x="27371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5" name="Google Shape;1225;p27"/>
              <p:cNvSpPr/>
              <p:nvPr/>
            </p:nvSpPr>
            <p:spPr>
              <a:xfrm>
                <a:off x="4752449" y="4136326"/>
                <a:ext cx="26040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582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6" name="Google Shape;1226;p27"/>
              <p:cNvSpPr/>
              <p:nvPr/>
            </p:nvSpPr>
            <p:spPr>
              <a:xfrm>
                <a:off x="4753400" y="4193857"/>
                <a:ext cx="29936" cy="30480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480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193"/>
                    </a:lnTo>
                    <a:lnTo>
                      <a:pt x="9599" y="3048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7" name="Google Shape;1227;p27"/>
              <p:cNvSpPr/>
              <p:nvPr/>
            </p:nvSpPr>
            <p:spPr>
              <a:xfrm>
                <a:off x="4752639" y="4119372"/>
                <a:ext cx="294568" cy="184689"/>
              </a:xfrm>
              <a:custGeom>
                <a:avLst/>
                <a:gdLst/>
                <a:ahLst/>
                <a:cxnLst/>
                <a:rect l="l" t="t" r="r" b="b"/>
                <a:pathLst>
                  <a:path w="294568" h="184689" extrusionOk="0">
                    <a:moveTo>
                      <a:pt x="149304" y="29337"/>
                    </a:moveTo>
                    <a:cubicBezTo>
                      <a:pt x="145419" y="29327"/>
                      <a:pt x="141541" y="29642"/>
                      <a:pt x="137710" y="30289"/>
                    </a:cubicBezTo>
                    <a:cubicBezTo>
                      <a:pt x="132483" y="31051"/>
                      <a:pt x="126685" y="32004"/>
                      <a:pt x="120223" y="33433"/>
                    </a:cubicBezTo>
                    <a:cubicBezTo>
                      <a:pt x="113760" y="34862"/>
                      <a:pt x="107013" y="36481"/>
                      <a:pt x="100075" y="38576"/>
                    </a:cubicBezTo>
                    <a:cubicBezTo>
                      <a:pt x="93278" y="40624"/>
                      <a:pt x="86638" y="43177"/>
                      <a:pt x="80212" y="46196"/>
                    </a:cubicBezTo>
                    <a:lnTo>
                      <a:pt x="131057" y="75533"/>
                    </a:lnTo>
                    <a:lnTo>
                      <a:pt x="140561" y="72295"/>
                    </a:lnTo>
                    <a:cubicBezTo>
                      <a:pt x="153486" y="68008"/>
                      <a:pt x="165651" y="64389"/>
                      <a:pt x="177151" y="61341"/>
                    </a:cubicBezTo>
                    <a:cubicBezTo>
                      <a:pt x="187918" y="58503"/>
                      <a:pt x="198924" y="56683"/>
                      <a:pt x="210034" y="55912"/>
                    </a:cubicBezTo>
                    <a:cubicBezTo>
                      <a:pt x="220155" y="55302"/>
                      <a:pt x="230315" y="56007"/>
                      <a:pt x="240256" y="58007"/>
                    </a:cubicBezTo>
                    <a:cubicBezTo>
                      <a:pt x="250301" y="60179"/>
                      <a:pt x="259929" y="63979"/>
                      <a:pt x="268767" y="69247"/>
                    </a:cubicBezTo>
                    <a:cubicBezTo>
                      <a:pt x="277539" y="73647"/>
                      <a:pt x="285066" y="80200"/>
                      <a:pt x="290626" y="88297"/>
                    </a:cubicBezTo>
                    <a:cubicBezTo>
                      <a:pt x="294313" y="94231"/>
                      <a:pt x="295473" y="101403"/>
                      <a:pt x="293857" y="108204"/>
                    </a:cubicBezTo>
                    <a:cubicBezTo>
                      <a:pt x="291662" y="115662"/>
                      <a:pt x="287566" y="122425"/>
                      <a:pt x="281977" y="127825"/>
                    </a:cubicBezTo>
                    <a:cubicBezTo>
                      <a:pt x="274964" y="134826"/>
                      <a:pt x="267151" y="140960"/>
                      <a:pt x="258693" y="146113"/>
                    </a:cubicBezTo>
                    <a:lnTo>
                      <a:pt x="291006" y="165163"/>
                    </a:lnTo>
                    <a:lnTo>
                      <a:pt x="273424" y="175355"/>
                    </a:lnTo>
                    <a:lnTo>
                      <a:pt x="240826" y="156305"/>
                    </a:lnTo>
                    <a:cubicBezTo>
                      <a:pt x="225287" y="163944"/>
                      <a:pt x="209064" y="170069"/>
                      <a:pt x="192357" y="174593"/>
                    </a:cubicBezTo>
                    <a:cubicBezTo>
                      <a:pt x="174879" y="179508"/>
                      <a:pt x="157007" y="182880"/>
                      <a:pt x="138945" y="184690"/>
                    </a:cubicBezTo>
                    <a:lnTo>
                      <a:pt x="122124" y="154210"/>
                    </a:lnTo>
                    <a:cubicBezTo>
                      <a:pt x="126892" y="154133"/>
                      <a:pt x="131651" y="153781"/>
                      <a:pt x="136379" y="153162"/>
                    </a:cubicBezTo>
                    <a:cubicBezTo>
                      <a:pt x="142747" y="152400"/>
                      <a:pt x="149875" y="151162"/>
                      <a:pt x="157668" y="149447"/>
                    </a:cubicBezTo>
                    <a:cubicBezTo>
                      <a:pt x="165461" y="147733"/>
                      <a:pt x="173824" y="145637"/>
                      <a:pt x="182473" y="143161"/>
                    </a:cubicBezTo>
                    <a:cubicBezTo>
                      <a:pt x="190988" y="140589"/>
                      <a:pt x="199313" y="137408"/>
                      <a:pt x="207373" y="133636"/>
                    </a:cubicBezTo>
                    <a:lnTo>
                      <a:pt x="156812" y="104394"/>
                    </a:lnTo>
                    <a:lnTo>
                      <a:pt x="150160" y="106775"/>
                    </a:lnTo>
                    <a:lnTo>
                      <a:pt x="143317" y="108871"/>
                    </a:lnTo>
                    <a:cubicBezTo>
                      <a:pt x="130582" y="113062"/>
                      <a:pt x="118892" y="116300"/>
                      <a:pt x="108343" y="118396"/>
                    </a:cubicBezTo>
                    <a:cubicBezTo>
                      <a:pt x="98545" y="120672"/>
                      <a:pt x="88552" y="122015"/>
                      <a:pt x="78501" y="122396"/>
                    </a:cubicBezTo>
                    <a:cubicBezTo>
                      <a:pt x="69686" y="122758"/>
                      <a:pt x="60862" y="121929"/>
                      <a:pt x="52271" y="119920"/>
                    </a:cubicBezTo>
                    <a:cubicBezTo>
                      <a:pt x="43701" y="117986"/>
                      <a:pt x="35469" y="114767"/>
                      <a:pt x="27846" y="110395"/>
                    </a:cubicBezTo>
                    <a:cubicBezTo>
                      <a:pt x="19529" y="106013"/>
                      <a:pt x="12316" y="99793"/>
                      <a:pt x="6748" y="92202"/>
                    </a:cubicBezTo>
                    <a:cubicBezTo>
                      <a:pt x="2599" y="86535"/>
                      <a:pt x="581" y="79591"/>
                      <a:pt x="1045" y="72580"/>
                    </a:cubicBezTo>
                    <a:cubicBezTo>
                      <a:pt x="1772" y="65303"/>
                      <a:pt x="4652" y="58398"/>
                      <a:pt x="9314" y="52768"/>
                    </a:cubicBezTo>
                    <a:cubicBezTo>
                      <a:pt x="15159" y="45386"/>
                      <a:pt x="22117" y="38957"/>
                      <a:pt x="29937" y="33718"/>
                    </a:cubicBezTo>
                    <a:lnTo>
                      <a:pt x="0" y="16383"/>
                    </a:lnTo>
                    <a:lnTo>
                      <a:pt x="17582" y="6763"/>
                    </a:lnTo>
                    <a:lnTo>
                      <a:pt x="47044" y="24003"/>
                    </a:lnTo>
                    <a:cubicBezTo>
                      <a:pt x="60959" y="17069"/>
                      <a:pt x="75586" y="11668"/>
                      <a:pt x="90666" y="7906"/>
                    </a:cubicBezTo>
                    <a:cubicBezTo>
                      <a:pt x="105011" y="4286"/>
                      <a:pt x="119585" y="1638"/>
                      <a:pt x="134288" y="0"/>
                    </a:cubicBezTo>
                    <a:close/>
                    <a:moveTo>
                      <a:pt x="62915" y="82677"/>
                    </a:moveTo>
                    <a:cubicBezTo>
                      <a:pt x="69578" y="86553"/>
                      <a:pt x="77297" y="88220"/>
                      <a:pt x="84964" y="87439"/>
                    </a:cubicBezTo>
                    <a:cubicBezTo>
                      <a:pt x="95249" y="86268"/>
                      <a:pt x="105380" y="84001"/>
                      <a:pt x="115186" y="80677"/>
                    </a:cubicBezTo>
                    <a:lnTo>
                      <a:pt x="67667" y="53149"/>
                    </a:lnTo>
                    <a:cubicBezTo>
                      <a:pt x="50180" y="64579"/>
                      <a:pt x="48659" y="74390"/>
                      <a:pt x="62915" y="82677"/>
                    </a:cubicBezTo>
                    <a:close/>
                    <a:moveTo>
                      <a:pt x="229802" y="96679"/>
                    </a:moveTo>
                    <a:cubicBezTo>
                      <a:pt x="222531" y="92678"/>
                      <a:pt x="214149" y="91173"/>
                      <a:pt x="205947" y="92392"/>
                    </a:cubicBezTo>
                    <a:cubicBezTo>
                      <a:pt x="194695" y="93850"/>
                      <a:pt x="183594" y="96307"/>
                      <a:pt x="172779" y="99727"/>
                    </a:cubicBezTo>
                    <a:lnTo>
                      <a:pt x="220298" y="127063"/>
                    </a:lnTo>
                    <a:cubicBezTo>
                      <a:pt x="240379" y="114681"/>
                      <a:pt x="243554" y="104556"/>
                      <a:pt x="229802" y="9667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28" name="Google Shape;1228;p27"/>
            <p:cNvGrpSpPr/>
            <p:nvPr/>
          </p:nvGrpSpPr>
          <p:grpSpPr>
            <a:xfrm>
              <a:off x="2692590" y="3093401"/>
              <a:ext cx="883852" cy="621030"/>
              <a:chOff x="4502215" y="3835526"/>
              <a:chExt cx="883852" cy="621030"/>
            </a:xfrm>
          </p:grpSpPr>
          <p:sp>
            <p:nvSpPr>
              <p:cNvPr id="1229" name="Google Shape;1229;p27"/>
              <p:cNvSpPr/>
              <p:nvPr/>
            </p:nvSpPr>
            <p:spPr>
              <a:xfrm>
                <a:off x="4502215" y="3945064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0" name="Google Shape;1230;p27"/>
              <p:cNvSpPr/>
              <p:nvPr/>
            </p:nvSpPr>
            <p:spPr>
              <a:xfrm>
                <a:off x="4502310" y="4088225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5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1" name="Google Shape;1231;p27"/>
              <p:cNvSpPr/>
              <p:nvPr/>
            </p:nvSpPr>
            <p:spPr>
              <a:xfrm>
                <a:off x="5319540" y="4091273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2" name="Google Shape;1232;p27"/>
              <p:cNvSpPr/>
              <p:nvPr/>
            </p:nvSpPr>
            <p:spPr>
              <a:xfrm>
                <a:off x="4502215" y="3835526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3" name="Google Shape;1233;p27"/>
              <p:cNvSpPr/>
              <p:nvPr/>
            </p:nvSpPr>
            <p:spPr>
              <a:xfrm>
                <a:off x="4627912" y="3905130"/>
                <a:ext cx="632610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10" h="366117" extrusionOk="0">
                    <a:moveTo>
                      <a:pt x="632040" y="194048"/>
                    </a:moveTo>
                    <a:cubicBezTo>
                      <a:pt x="627573" y="237101"/>
                      <a:pt x="596971" y="279773"/>
                      <a:pt x="539948" y="312539"/>
                    </a:cubicBezTo>
                    <a:cubicBezTo>
                      <a:pt x="416399" y="383977"/>
                      <a:pt x="216059" y="383977"/>
                      <a:pt x="92510" y="312539"/>
                    </a:cubicBezTo>
                    <a:cubicBezTo>
                      <a:pt x="35487" y="279487"/>
                      <a:pt x="4980" y="237101"/>
                      <a:pt x="608" y="194048"/>
                    </a:cubicBezTo>
                    <a:cubicBezTo>
                      <a:pt x="-4809" y="143661"/>
                      <a:pt x="25983" y="92131"/>
                      <a:pt x="92510" y="53650"/>
                    </a:cubicBezTo>
                    <a:cubicBezTo>
                      <a:pt x="216059" y="-17883"/>
                      <a:pt x="416399" y="-17883"/>
                      <a:pt x="539948" y="53650"/>
                    </a:cubicBezTo>
                    <a:cubicBezTo>
                      <a:pt x="606570" y="92131"/>
                      <a:pt x="637267" y="143661"/>
                      <a:pt x="632040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4" name="Google Shape;1234;p27"/>
              <p:cNvSpPr/>
              <p:nvPr/>
            </p:nvSpPr>
            <p:spPr>
              <a:xfrm>
                <a:off x="4628520" y="3927038"/>
                <a:ext cx="631431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209" extrusionOk="0">
                    <a:moveTo>
                      <a:pt x="631432" y="172140"/>
                    </a:moveTo>
                    <a:cubicBezTo>
                      <a:pt x="626965" y="215194"/>
                      <a:pt x="596363" y="257865"/>
                      <a:pt x="539340" y="290631"/>
                    </a:cubicBezTo>
                    <a:cubicBezTo>
                      <a:pt x="415791" y="362069"/>
                      <a:pt x="215451" y="362069"/>
                      <a:pt x="91902" y="290631"/>
                    </a:cubicBezTo>
                    <a:cubicBezTo>
                      <a:pt x="34879" y="257580"/>
                      <a:pt x="4372" y="215194"/>
                      <a:pt x="0" y="172140"/>
                    </a:cubicBezTo>
                    <a:cubicBezTo>
                      <a:pt x="4372" y="129087"/>
                      <a:pt x="34974" y="86415"/>
                      <a:pt x="91902" y="53650"/>
                    </a:cubicBezTo>
                    <a:cubicBezTo>
                      <a:pt x="215451" y="-17883"/>
                      <a:pt x="415791" y="-17883"/>
                      <a:pt x="539340" y="53650"/>
                    </a:cubicBezTo>
                    <a:cubicBezTo>
                      <a:pt x="596363" y="86606"/>
                      <a:pt x="626965" y="129087"/>
                      <a:pt x="631432" y="172140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5" name="Google Shape;1235;p27"/>
              <p:cNvSpPr/>
              <p:nvPr/>
            </p:nvSpPr>
            <p:spPr>
              <a:xfrm>
                <a:off x="4789989" y="4009739"/>
                <a:ext cx="294525" cy="184880"/>
              </a:xfrm>
              <a:custGeom>
                <a:avLst/>
                <a:gdLst/>
                <a:ahLst/>
                <a:cxnLst/>
                <a:rect l="l" t="t" r="r" b="b"/>
                <a:pathLst>
                  <a:path w="294525" h="184880" extrusionOk="0">
                    <a:moveTo>
                      <a:pt x="149495" y="29528"/>
                    </a:moveTo>
                    <a:cubicBezTo>
                      <a:pt x="145608" y="29518"/>
                      <a:pt x="141730" y="29832"/>
                      <a:pt x="137900" y="30480"/>
                    </a:cubicBezTo>
                    <a:cubicBezTo>
                      <a:pt x="132768" y="31147"/>
                      <a:pt x="126876" y="32195"/>
                      <a:pt x="120413" y="33623"/>
                    </a:cubicBezTo>
                    <a:cubicBezTo>
                      <a:pt x="113950" y="35052"/>
                      <a:pt x="107298" y="36671"/>
                      <a:pt x="100360" y="38767"/>
                    </a:cubicBezTo>
                    <a:cubicBezTo>
                      <a:pt x="93573" y="40815"/>
                      <a:pt x="86937" y="43329"/>
                      <a:pt x="80497" y="46291"/>
                    </a:cubicBezTo>
                    <a:lnTo>
                      <a:pt x="131342" y="75724"/>
                    </a:lnTo>
                    <a:lnTo>
                      <a:pt x="140371" y="72485"/>
                    </a:lnTo>
                    <a:cubicBezTo>
                      <a:pt x="153296" y="68199"/>
                      <a:pt x="165556" y="64579"/>
                      <a:pt x="176960" y="61531"/>
                    </a:cubicBezTo>
                    <a:cubicBezTo>
                      <a:pt x="187728" y="58693"/>
                      <a:pt x="198734" y="56874"/>
                      <a:pt x="209844" y="56102"/>
                    </a:cubicBezTo>
                    <a:cubicBezTo>
                      <a:pt x="219994" y="55493"/>
                      <a:pt x="230191" y="56197"/>
                      <a:pt x="240161" y="58198"/>
                    </a:cubicBezTo>
                    <a:cubicBezTo>
                      <a:pt x="250206" y="60370"/>
                      <a:pt x="259833" y="64170"/>
                      <a:pt x="268672" y="69437"/>
                    </a:cubicBezTo>
                    <a:cubicBezTo>
                      <a:pt x="277444" y="73838"/>
                      <a:pt x="284971" y="80391"/>
                      <a:pt x="290531" y="88487"/>
                    </a:cubicBezTo>
                    <a:cubicBezTo>
                      <a:pt x="294294" y="94355"/>
                      <a:pt x="295463" y="101527"/>
                      <a:pt x="293762" y="108299"/>
                    </a:cubicBezTo>
                    <a:cubicBezTo>
                      <a:pt x="291633" y="115814"/>
                      <a:pt x="287528" y="122625"/>
                      <a:pt x="281882" y="128016"/>
                    </a:cubicBezTo>
                    <a:cubicBezTo>
                      <a:pt x="274906" y="135017"/>
                      <a:pt x="267123" y="141161"/>
                      <a:pt x="258693" y="146304"/>
                    </a:cubicBezTo>
                    <a:lnTo>
                      <a:pt x="291006" y="165354"/>
                    </a:lnTo>
                    <a:lnTo>
                      <a:pt x="273329" y="175546"/>
                    </a:lnTo>
                    <a:lnTo>
                      <a:pt x="240731" y="156496"/>
                    </a:lnTo>
                    <a:cubicBezTo>
                      <a:pt x="225211" y="164163"/>
                      <a:pt x="208979" y="170288"/>
                      <a:pt x="192262" y="174784"/>
                    </a:cubicBezTo>
                    <a:cubicBezTo>
                      <a:pt x="174775" y="179661"/>
                      <a:pt x="156907" y="183032"/>
                      <a:pt x="138850" y="184880"/>
                    </a:cubicBezTo>
                    <a:lnTo>
                      <a:pt x="121839" y="154210"/>
                    </a:lnTo>
                    <a:cubicBezTo>
                      <a:pt x="124975" y="154210"/>
                      <a:pt x="129727" y="154210"/>
                      <a:pt x="136094" y="153162"/>
                    </a:cubicBezTo>
                    <a:cubicBezTo>
                      <a:pt x="142462" y="152114"/>
                      <a:pt x="149495" y="151162"/>
                      <a:pt x="157383" y="149447"/>
                    </a:cubicBezTo>
                    <a:cubicBezTo>
                      <a:pt x="165271" y="147733"/>
                      <a:pt x="173444" y="145637"/>
                      <a:pt x="182188" y="143161"/>
                    </a:cubicBezTo>
                    <a:cubicBezTo>
                      <a:pt x="190684" y="140608"/>
                      <a:pt x="198971" y="137427"/>
                      <a:pt x="206992" y="133636"/>
                    </a:cubicBezTo>
                    <a:lnTo>
                      <a:pt x="156907" y="105061"/>
                    </a:lnTo>
                    <a:cubicBezTo>
                      <a:pt x="154722" y="105918"/>
                      <a:pt x="152536" y="106680"/>
                      <a:pt x="150255" y="107347"/>
                    </a:cubicBezTo>
                    <a:lnTo>
                      <a:pt x="143317" y="109538"/>
                    </a:lnTo>
                    <a:cubicBezTo>
                      <a:pt x="130582" y="113729"/>
                      <a:pt x="118987" y="116967"/>
                      <a:pt x="108343" y="119063"/>
                    </a:cubicBezTo>
                    <a:cubicBezTo>
                      <a:pt x="98577" y="121339"/>
                      <a:pt x="88616" y="122682"/>
                      <a:pt x="78596" y="123063"/>
                    </a:cubicBezTo>
                    <a:cubicBezTo>
                      <a:pt x="69750" y="123425"/>
                      <a:pt x="60896" y="122587"/>
                      <a:pt x="52271" y="120587"/>
                    </a:cubicBezTo>
                    <a:cubicBezTo>
                      <a:pt x="43732" y="118643"/>
                      <a:pt x="35532" y="115433"/>
                      <a:pt x="27941" y="111062"/>
                    </a:cubicBezTo>
                    <a:cubicBezTo>
                      <a:pt x="19600" y="106671"/>
                      <a:pt x="12355" y="100460"/>
                      <a:pt x="6748" y="92869"/>
                    </a:cubicBezTo>
                    <a:cubicBezTo>
                      <a:pt x="2692" y="87163"/>
                      <a:pt x="682" y="80248"/>
                      <a:pt x="1045" y="73247"/>
                    </a:cubicBezTo>
                    <a:cubicBezTo>
                      <a:pt x="1772" y="65951"/>
                      <a:pt x="4687" y="59036"/>
                      <a:pt x="9409" y="53435"/>
                    </a:cubicBezTo>
                    <a:cubicBezTo>
                      <a:pt x="15216" y="46053"/>
                      <a:pt x="22143" y="39624"/>
                      <a:pt x="29937" y="34385"/>
                    </a:cubicBezTo>
                    <a:lnTo>
                      <a:pt x="0" y="17050"/>
                    </a:lnTo>
                    <a:lnTo>
                      <a:pt x="17677" y="6858"/>
                    </a:lnTo>
                    <a:lnTo>
                      <a:pt x="47329" y="24003"/>
                    </a:lnTo>
                    <a:cubicBezTo>
                      <a:pt x="61238" y="17050"/>
                      <a:pt x="75867" y="11659"/>
                      <a:pt x="90951" y="7906"/>
                    </a:cubicBezTo>
                    <a:cubicBezTo>
                      <a:pt x="105292" y="4267"/>
                      <a:pt x="119868" y="1629"/>
                      <a:pt x="134574" y="0"/>
                    </a:cubicBezTo>
                    <a:close/>
                    <a:moveTo>
                      <a:pt x="63200" y="82868"/>
                    </a:moveTo>
                    <a:cubicBezTo>
                      <a:pt x="69834" y="86735"/>
                      <a:pt x="77518" y="88402"/>
                      <a:pt x="85154" y="87630"/>
                    </a:cubicBezTo>
                    <a:cubicBezTo>
                      <a:pt x="95470" y="86458"/>
                      <a:pt x="105633" y="84191"/>
                      <a:pt x="115471" y="80867"/>
                    </a:cubicBezTo>
                    <a:lnTo>
                      <a:pt x="67952" y="53340"/>
                    </a:lnTo>
                    <a:cubicBezTo>
                      <a:pt x="50465" y="64770"/>
                      <a:pt x="48849" y="74581"/>
                      <a:pt x="63200" y="82868"/>
                    </a:cubicBezTo>
                    <a:close/>
                    <a:moveTo>
                      <a:pt x="229992" y="96774"/>
                    </a:moveTo>
                    <a:cubicBezTo>
                      <a:pt x="222740" y="92831"/>
                      <a:pt x="214396" y="91354"/>
                      <a:pt x="206232" y="92583"/>
                    </a:cubicBezTo>
                    <a:cubicBezTo>
                      <a:pt x="194951" y="94050"/>
                      <a:pt x="183822" y="96507"/>
                      <a:pt x="172969" y="99917"/>
                    </a:cubicBezTo>
                    <a:lnTo>
                      <a:pt x="220488" y="127254"/>
                    </a:lnTo>
                    <a:cubicBezTo>
                      <a:pt x="240446" y="114586"/>
                      <a:pt x="243677" y="105061"/>
                      <a:pt x="229992" y="9677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6" name="Google Shape;1236;p27"/>
              <p:cNvSpPr/>
              <p:nvPr/>
            </p:nvSpPr>
            <p:spPr>
              <a:xfrm>
                <a:off x="4912208" y="4146994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7" name="Google Shape;1237;p27"/>
              <p:cNvSpPr/>
              <p:nvPr/>
            </p:nvSpPr>
            <p:spPr>
              <a:xfrm>
                <a:off x="5039369" y="4157852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8" name="Google Shape;1238;p27"/>
              <p:cNvSpPr/>
              <p:nvPr/>
            </p:nvSpPr>
            <p:spPr>
              <a:xfrm>
                <a:off x="5053434" y="4094702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5"/>
                    </a:moveTo>
                    <a:lnTo>
                      <a:pt x="31458" y="0"/>
                    </a:lnTo>
                    <a:lnTo>
                      <a:pt x="0" y="11334"/>
                    </a:lnTo>
                    <a:lnTo>
                      <a:pt x="31458" y="1733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9" name="Google Shape;1239;p27"/>
              <p:cNvSpPr/>
              <p:nvPr/>
            </p:nvSpPr>
            <p:spPr>
              <a:xfrm>
                <a:off x="4954595" y="4101083"/>
                <a:ext cx="47423" cy="33051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051" extrusionOk="0">
                    <a:moveTo>
                      <a:pt x="0" y="10001"/>
                    </a:moveTo>
                    <a:lnTo>
                      <a:pt x="10454" y="0"/>
                    </a:lnTo>
                    <a:lnTo>
                      <a:pt x="47424" y="25527"/>
                    </a:lnTo>
                    <a:lnTo>
                      <a:pt x="45143" y="33052"/>
                    </a:lnTo>
                    <a:cubicBezTo>
                      <a:pt x="45143" y="33052"/>
                      <a:pt x="17582" y="21431"/>
                      <a:pt x="16632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0" name="Google Shape;1240;p27"/>
              <p:cNvSpPr/>
              <p:nvPr/>
            </p:nvSpPr>
            <p:spPr>
              <a:xfrm>
                <a:off x="4858036" y="4045839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5" y="38957"/>
                    </a:lnTo>
                    <a:lnTo>
                      <a:pt x="59019" y="31718"/>
                    </a:lnTo>
                    <a:cubicBezTo>
                      <a:pt x="59019" y="31718"/>
                      <a:pt x="52841" y="24574"/>
                      <a:pt x="52366" y="23908"/>
                    </a:cubicBezTo>
                    <a:cubicBezTo>
                      <a:pt x="47964" y="18878"/>
                      <a:pt x="42800" y="14573"/>
                      <a:pt x="37065" y="11144"/>
                    </a:cubicBezTo>
                    <a:cubicBezTo>
                      <a:pt x="33453" y="10477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1" name="Google Shape;1241;p27"/>
              <p:cNvSpPr/>
              <p:nvPr/>
            </p:nvSpPr>
            <p:spPr>
              <a:xfrm>
                <a:off x="4912208" y="4014787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2" name="Google Shape;1242;p27"/>
              <p:cNvSpPr/>
              <p:nvPr/>
            </p:nvSpPr>
            <p:spPr>
              <a:xfrm>
                <a:off x="4789989" y="4009643"/>
                <a:ext cx="26135" cy="19526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526" extrusionOk="0">
                    <a:moveTo>
                      <a:pt x="0" y="17240"/>
                    </a:moveTo>
                    <a:lnTo>
                      <a:pt x="0" y="0"/>
                    </a:lnTo>
                    <a:lnTo>
                      <a:pt x="26135" y="2858"/>
                    </a:lnTo>
                    <a:lnTo>
                      <a:pt x="17677" y="19526"/>
                    </a:lnTo>
                    <a:lnTo>
                      <a:pt x="0" y="17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3" name="Google Shape;1243;p27"/>
              <p:cNvSpPr/>
              <p:nvPr/>
            </p:nvSpPr>
            <p:spPr>
              <a:xfrm>
                <a:off x="4790940" y="4067175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8002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694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4" name="Google Shape;1244;p27"/>
              <p:cNvSpPr/>
              <p:nvPr/>
            </p:nvSpPr>
            <p:spPr>
              <a:xfrm>
                <a:off x="4789989" y="3992594"/>
                <a:ext cx="294519" cy="184499"/>
              </a:xfrm>
              <a:custGeom>
                <a:avLst/>
                <a:gdLst/>
                <a:ahLst/>
                <a:cxnLst/>
                <a:rect l="l" t="t" r="r" b="b"/>
                <a:pathLst>
                  <a:path w="294519" h="184499" extrusionOk="0">
                    <a:moveTo>
                      <a:pt x="149495" y="29527"/>
                    </a:moveTo>
                    <a:cubicBezTo>
                      <a:pt x="145608" y="29470"/>
                      <a:pt x="141730" y="29756"/>
                      <a:pt x="137900" y="30384"/>
                    </a:cubicBezTo>
                    <a:cubicBezTo>
                      <a:pt x="132768" y="31147"/>
                      <a:pt x="126876" y="32194"/>
                      <a:pt x="120413" y="33528"/>
                    </a:cubicBezTo>
                    <a:cubicBezTo>
                      <a:pt x="113950" y="34861"/>
                      <a:pt x="107298" y="36671"/>
                      <a:pt x="100360" y="38767"/>
                    </a:cubicBezTo>
                    <a:cubicBezTo>
                      <a:pt x="93559" y="40767"/>
                      <a:pt x="86920" y="43281"/>
                      <a:pt x="80497" y="46291"/>
                    </a:cubicBezTo>
                    <a:lnTo>
                      <a:pt x="131342" y="75724"/>
                    </a:lnTo>
                    <a:lnTo>
                      <a:pt x="140371" y="72485"/>
                    </a:lnTo>
                    <a:cubicBezTo>
                      <a:pt x="153296" y="68199"/>
                      <a:pt x="165556" y="64484"/>
                      <a:pt x="176960" y="61531"/>
                    </a:cubicBezTo>
                    <a:cubicBezTo>
                      <a:pt x="187709" y="58607"/>
                      <a:pt x="198724" y="56788"/>
                      <a:pt x="209844" y="56102"/>
                    </a:cubicBezTo>
                    <a:cubicBezTo>
                      <a:pt x="219994" y="55407"/>
                      <a:pt x="230191" y="56083"/>
                      <a:pt x="240161" y="58102"/>
                    </a:cubicBezTo>
                    <a:cubicBezTo>
                      <a:pt x="250206" y="60350"/>
                      <a:pt x="259824" y="64179"/>
                      <a:pt x="268672" y="69437"/>
                    </a:cubicBezTo>
                    <a:cubicBezTo>
                      <a:pt x="277454" y="73828"/>
                      <a:pt x="284971" y="80381"/>
                      <a:pt x="290531" y="88487"/>
                    </a:cubicBezTo>
                    <a:cubicBezTo>
                      <a:pt x="294285" y="94392"/>
                      <a:pt x="295454" y="101594"/>
                      <a:pt x="293762" y="108394"/>
                    </a:cubicBezTo>
                    <a:cubicBezTo>
                      <a:pt x="291624" y="115881"/>
                      <a:pt x="287518" y="122663"/>
                      <a:pt x="281882" y="128016"/>
                    </a:cubicBezTo>
                    <a:cubicBezTo>
                      <a:pt x="274906" y="135045"/>
                      <a:pt x="267123" y="141218"/>
                      <a:pt x="258693" y="146399"/>
                    </a:cubicBezTo>
                    <a:lnTo>
                      <a:pt x="291006" y="165449"/>
                    </a:lnTo>
                    <a:lnTo>
                      <a:pt x="273329" y="175641"/>
                    </a:lnTo>
                    <a:lnTo>
                      <a:pt x="240731" y="156591"/>
                    </a:lnTo>
                    <a:cubicBezTo>
                      <a:pt x="225230" y="164335"/>
                      <a:pt x="208988" y="170488"/>
                      <a:pt x="192262" y="174974"/>
                    </a:cubicBezTo>
                    <a:cubicBezTo>
                      <a:pt x="174756" y="179661"/>
                      <a:pt x="156888" y="182842"/>
                      <a:pt x="138850" y="184499"/>
                    </a:cubicBezTo>
                    <a:lnTo>
                      <a:pt x="121839" y="153924"/>
                    </a:lnTo>
                    <a:cubicBezTo>
                      <a:pt x="126609" y="153800"/>
                      <a:pt x="131371" y="153419"/>
                      <a:pt x="136094" y="152781"/>
                    </a:cubicBezTo>
                    <a:cubicBezTo>
                      <a:pt x="143251" y="151962"/>
                      <a:pt x="150359" y="150752"/>
                      <a:pt x="157383" y="149161"/>
                    </a:cubicBezTo>
                    <a:cubicBezTo>
                      <a:pt x="165176" y="147447"/>
                      <a:pt x="173444" y="145351"/>
                      <a:pt x="182188" y="142780"/>
                    </a:cubicBezTo>
                    <a:cubicBezTo>
                      <a:pt x="190684" y="140227"/>
                      <a:pt x="198971" y="137046"/>
                      <a:pt x="206992" y="133255"/>
                    </a:cubicBezTo>
                    <a:lnTo>
                      <a:pt x="156527" y="104013"/>
                    </a:lnTo>
                    <a:lnTo>
                      <a:pt x="149875" y="106299"/>
                    </a:lnTo>
                    <a:lnTo>
                      <a:pt x="142937" y="108394"/>
                    </a:lnTo>
                    <a:cubicBezTo>
                      <a:pt x="130202" y="112585"/>
                      <a:pt x="118607" y="115919"/>
                      <a:pt x="107963" y="117919"/>
                    </a:cubicBezTo>
                    <a:cubicBezTo>
                      <a:pt x="98197" y="120196"/>
                      <a:pt x="88236" y="121539"/>
                      <a:pt x="78216" y="121920"/>
                    </a:cubicBezTo>
                    <a:cubicBezTo>
                      <a:pt x="69371" y="122234"/>
                      <a:pt x="60523" y="121396"/>
                      <a:pt x="51891" y="119443"/>
                    </a:cubicBezTo>
                    <a:cubicBezTo>
                      <a:pt x="43365" y="117462"/>
                      <a:pt x="35170" y="114252"/>
                      <a:pt x="27561" y="109918"/>
                    </a:cubicBezTo>
                    <a:cubicBezTo>
                      <a:pt x="19239" y="105499"/>
                      <a:pt x="12000" y="99288"/>
                      <a:pt x="6368" y="91726"/>
                    </a:cubicBezTo>
                    <a:cubicBezTo>
                      <a:pt x="2298" y="85992"/>
                      <a:pt x="288" y="79038"/>
                      <a:pt x="665" y="72009"/>
                    </a:cubicBezTo>
                    <a:cubicBezTo>
                      <a:pt x="1409" y="64741"/>
                      <a:pt x="4324" y="57874"/>
                      <a:pt x="9029" y="52292"/>
                    </a:cubicBezTo>
                    <a:cubicBezTo>
                      <a:pt x="14865" y="44929"/>
                      <a:pt x="21787" y="38510"/>
                      <a:pt x="29557" y="33242"/>
                    </a:cubicBezTo>
                    <a:lnTo>
                      <a:pt x="0" y="17431"/>
                    </a:lnTo>
                    <a:lnTo>
                      <a:pt x="17677" y="7239"/>
                    </a:lnTo>
                    <a:lnTo>
                      <a:pt x="47329" y="24384"/>
                    </a:lnTo>
                    <a:cubicBezTo>
                      <a:pt x="61240" y="17345"/>
                      <a:pt x="75864" y="11820"/>
                      <a:pt x="90951" y="7906"/>
                    </a:cubicBezTo>
                    <a:cubicBezTo>
                      <a:pt x="105283" y="4220"/>
                      <a:pt x="119862" y="1581"/>
                      <a:pt x="134574" y="0"/>
                    </a:cubicBezTo>
                    <a:close/>
                    <a:moveTo>
                      <a:pt x="63200" y="82867"/>
                    </a:moveTo>
                    <a:cubicBezTo>
                      <a:pt x="69850" y="86696"/>
                      <a:pt x="77520" y="88354"/>
                      <a:pt x="85154" y="87630"/>
                    </a:cubicBezTo>
                    <a:cubicBezTo>
                      <a:pt x="95480" y="86468"/>
                      <a:pt x="105647" y="84163"/>
                      <a:pt x="115471" y="80772"/>
                    </a:cubicBezTo>
                    <a:lnTo>
                      <a:pt x="67952" y="53245"/>
                    </a:lnTo>
                    <a:cubicBezTo>
                      <a:pt x="50465" y="65056"/>
                      <a:pt x="48849" y="74581"/>
                      <a:pt x="63200" y="82867"/>
                    </a:cubicBezTo>
                    <a:close/>
                    <a:moveTo>
                      <a:pt x="229992" y="96774"/>
                    </a:moveTo>
                    <a:cubicBezTo>
                      <a:pt x="222731" y="92840"/>
                      <a:pt x="214405" y="91335"/>
                      <a:pt x="206232" y="92488"/>
                    </a:cubicBezTo>
                    <a:cubicBezTo>
                      <a:pt x="194961" y="94002"/>
                      <a:pt x="183832" y="96460"/>
                      <a:pt x="172969" y="99822"/>
                    </a:cubicBezTo>
                    <a:lnTo>
                      <a:pt x="220488" y="127254"/>
                    </a:lnTo>
                    <a:cubicBezTo>
                      <a:pt x="240512" y="114871"/>
                      <a:pt x="243677" y="104708"/>
                      <a:pt x="229992" y="96774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45" name="Google Shape;1245;p27"/>
            <p:cNvGrpSpPr/>
            <p:nvPr/>
          </p:nvGrpSpPr>
          <p:grpSpPr>
            <a:xfrm>
              <a:off x="2665504" y="2962052"/>
              <a:ext cx="883852" cy="621125"/>
              <a:chOff x="4475129" y="3704177"/>
              <a:chExt cx="883852" cy="621125"/>
            </a:xfrm>
          </p:grpSpPr>
          <p:sp>
            <p:nvSpPr>
              <p:cNvPr id="1246" name="Google Shape;1246;p27"/>
              <p:cNvSpPr/>
              <p:nvPr/>
            </p:nvSpPr>
            <p:spPr>
              <a:xfrm>
                <a:off x="4475129" y="381381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7" name="Google Shape;1247;p27"/>
              <p:cNvSpPr/>
              <p:nvPr/>
            </p:nvSpPr>
            <p:spPr>
              <a:xfrm>
                <a:off x="4475224" y="3956875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8009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8" name="Google Shape;1248;p27"/>
              <p:cNvSpPr/>
              <p:nvPr/>
            </p:nvSpPr>
            <p:spPr>
              <a:xfrm>
                <a:off x="5292454" y="3959923"/>
                <a:ext cx="66431" cy="157162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162" extrusionOk="0">
                    <a:moveTo>
                      <a:pt x="66432" y="0"/>
                    </a:moveTo>
                    <a:lnTo>
                      <a:pt x="66432" y="109633"/>
                    </a:lnTo>
                    <a:lnTo>
                      <a:pt x="21859" y="157163"/>
                    </a:lnTo>
                    <a:lnTo>
                      <a:pt x="0" y="31623"/>
                    </a:lnTo>
                    <a:lnTo>
                      <a:pt x="66432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9" name="Google Shape;1249;p27"/>
              <p:cNvSpPr/>
              <p:nvPr/>
            </p:nvSpPr>
            <p:spPr>
              <a:xfrm>
                <a:off x="4475129" y="370417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0" name="Google Shape;1250;p27"/>
              <p:cNvSpPr/>
              <p:nvPr/>
            </p:nvSpPr>
            <p:spPr>
              <a:xfrm>
                <a:off x="4600749" y="3773876"/>
                <a:ext cx="632686" cy="366022"/>
              </a:xfrm>
              <a:custGeom>
                <a:avLst/>
                <a:gdLst/>
                <a:ahLst/>
                <a:cxnLst/>
                <a:rect l="l" t="t" r="r" b="b"/>
                <a:pathLst>
                  <a:path w="632686" h="366022" extrusionOk="0">
                    <a:moveTo>
                      <a:pt x="632116" y="194048"/>
                    </a:moveTo>
                    <a:cubicBezTo>
                      <a:pt x="627555" y="237101"/>
                      <a:pt x="596952" y="279773"/>
                      <a:pt x="540025" y="312444"/>
                    </a:cubicBezTo>
                    <a:cubicBezTo>
                      <a:pt x="416475" y="383882"/>
                      <a:pt x="216136" y="383882"/>
                      <a:pt x="92586" y="312444"/>
                    </a:cubicBezTo>
                    <a:cubicBezTo>
                      <a:pt x="35564" y="279487"/>
                      <a:pt x="4962" y="237101"/>
                      <a:pt x="590" y="194048"/>
                    </a:cubicBezTo>
                    <a:cubicBezTo>
                      <a:pt x="-4732" y="143566"/>
                      <a:pt x="25965" y="92131"/>
                      <a:pt x="92586" y="53650"/>
                    </a:cubicBezTo>
                    <a:cubicBezTo>
                      <a:pt x="216136" y="-17883"/>
                      <a:pt x="416475" y="-17883"/>
                      <a:pt x="540025" y="53650"/>
                    </a:cubicBezTo>
                    <a:cubicBezTo>
                      <a:pt x="606646" y="92131"/>
                      <a:pt x="637343" y="143566"/>
                      <a:pt x="632116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1" name="Google Shape;1251;p27"/>
              <p:cNvSpPr/>
              <p:nvPr/>
            </p:nvSpPr>
            <p:spPr>
              <a:xfrm>
                <a:off x="4601339" y="3795784"/>
                <a:ext cx="631526" cy="344114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114" extrusionOk="0">
                    <a:moveTo>
                      <a:pt x="631527" y="172140"/>
                    </a:moveTo>
                    <a:cubicBezTo>
                      <a:pt x="626965" y="215194"/>
                      <a:pt x="596363" y="257865"/>
                      <a:pt x="539435" y="290536"/>
                    </a:cubicBezTo>
                    <a:cubicBezTo>
                      <a:pt x="415886" y="361974"/>
                      <a:pt x="215546" y="361974"/>
                      <a:pt x="91997" y="290536"/>
                    </a:cubicBezTo>
                    <a:cubicBezTo>
                      <a:pt x="34974" y="257580"/>
                      <a:pt x="4372" y="215194"/>
                      <a:pt x="0" y="172140"/>
                    </a:cubicBezTo>
                    <a:cubicBezTo>
                      <a:pt x="4372" y="128992"/>
                      <a:pt x="35069" y="86415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553" y="86606"/>
                      <a:pt x="626965" y="128992"/>
                      <a:pt x="631527" y="172140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2" name="Google Shape;1252;p27"/>
              <p:cNvSpPr/>
              <p:nvPr/>
            </p:nvSpPr>
            <p:spPr>
              <a:xfrm>
                <a:off x="4762903" y="3878294"/>
                <a:ext cx="294875" cy="184975"/>
              </a:xfrm>
              <a:custGeom>
                <a:avLst/>
                <a:gdLst/>
                <a:ahLst/>
                <a:cxnLst/>
                <a:rect l="l" t="t" r="r" b="b"/>
                <a:pathLst>
                  <a:path w="294875" h="184975" extrusionOk="0">
                    <a:moveTo>
                      <a:pt x="149875" y="29718"/>
                    </a:moveTo>
                    <a:cubicBezTo>
                      <a:pt x="145992" y="29661"/>
                      <a:pt x="142113" y="29946"/>
                      <a:pt x="138280" y="30575"/>
                    </a:cubicBezTo>
                    <a:cubicBezTo>
                      <a:pt x="133053" y="31337"/>
                      <a:pt x="127256" y="32385"/>
                      <a:pt x="120793" y="33718"/>
                    </a:cubicBezTo>
                    <a:cubicBezTo>
                      <a:pt x="114331" y="35052"/>
                      <a:pt x="107583" y="36862"/>
                      <a:pt x="100645" y="38957"/>
                    </a:cubicBezTo>
                    <a:cubicBezTo>
                      <a:pt x="93881" y="40976"/>
                      <a:pt x="87273" y="43491"/>
                      <a:pt x="80877" y="46482"/>
                    </a:cubicBezTo>
                    <a:lnTo>
                      <a:pt x="130867" y="75914"/>
                    </a:lnTo>
                    <a:lnTo>
                      <a:pt x="140371" y="72676"/>
                    </a:lnTo>
                    <a:cubicBezTo>
                      <a:pt x="153296" y="68389"/>
                      <a:pt x="165461" y="64770"/>
                      <a:pt x="176960" y="61722"/>
                    </a:cubicBezTo>
                    <a:cubicBezTo>
                      <a:pt x="187719" y="58836"/>
                      <a:pt x="198734" y="57017"/>
                      <a:pt x="209844" y="56292"/>
                    </a:cubicBezTo>
                    <a:cubicBezTo>
                      <a:pt x="219965" y="55607"/>
                      <a:pt x="230125" y="56274"/>
                      <a:pt x="240066" y="58293"/>
                    </a:cubicBezTo>
                    <a:cubicBezTo>
                      <a:pt x="250273" y="60503"/>
                      <a:pt x="260052" y="64322"/>
                      <a:pt x="269052" y="69628"/>
                    </a:cubicBezTo>
                    <a:cubicBezTo>
                      <a:pt x="277834" y="74019"/>
                      <a:pt x="285351" y="80572"/>
                      <a:pt x="290911" y="88678"/>
                    </a:cubicBezTo>
                    <a:cubicBezTo>
                      <a:pt x="294627" y="94602"/>
                      <a:pt x="295796" y="101784"/>
                      <a:pt x="294142" y="108585"/>
                    </a:cubicBezTo>
                    <a:cubicBezTo>
                      <a:pt x="292032" y="116081"/>
                      <a:pt x="287927" y="122863"/>
                      <a:pt x="282262" y="128206"/>
                    </a:cubicBezTo>
                    <a:cubicBezTo>
                      <a:pt x="275287" y="135236"/>
                      <a:pt x="267503" y="141408"/>
                      <a:pt x="259073" y="146590"/>
                    </a:cubicBezTo>
                    <a:lnTo>
                      <a:pt x="291386" y="165640"/>
                    </a:lnTo>
                    <a:lnTo>
                      <a:pt x="273424" y="175641"/>
                    </a:lnTo>
                    <a:lnTo>
                      <a:pt x="240826" y="156591"/>
                    </a:lnTo>
                    <a:cubicBezTo>
                      <a:pt x="225325" y="164335"/>
                      <a:pt x="209083" y="170488"/>
                      <a:pt x="192357" y="174974"/>
                    </a:cubicBezTo>
                    <a:cubicBezTo>
                      <a:pt x="174870" y="179813"/>
                      <a:pt x="157003" y="183156"/>
                      <a:pt x="138945" y="184975"/>
                    </a:cubicBezTo>
                    <a:lnTo>
                      <a:pt x="121934" y="154400"/>
                    </a:lnTo>
                    <a:cubicBezTo>
                      <a:pt x="125070" y="154400"/>
                      <a:pt x="129727" y="154400"/>
                      <a:pt x="136094" y="153352"/>
                    </a:cubicBezTo>
                    <a:cubicBezTo>
                      <a:pt x="142462" y="152305"/>
                      <a:pt x="149590" y="151352"/>
                      <a:pt x="157478" y="149638"/>
                    </a:cubicBezTo>
                    <a:cubicBezTo>
                      <a:pt x="165366" y="147923"/>
                      <a:pt x="173539" y="145828"/>
                      <a:pt x="182283" y="143256"/>
                    </a:cubicBezTo>
                    <a:cubicBezTo>
                      <a:pt x="190769" y="140684"/>
                      <a:pt x="199057" y="137503"/>
                      <a:pt x="207087" y="133731"/>
                    </a:cubicBezTo>
                    <a:lnTo>
                      <a:pt x="156527" y="104489"/>
                    </a:lnTo>
                    <a:lnTo>
                      <a:pt x="149970" y="106775"/>
                    </a:lnTo>
                    <a:lnTo>
                      <a:pt x="143032" y="108966"/>
                    </a:lnTo>
                    <a:cubicBezTo>
                      <a:pt x="130297" y="113062"/>
                      <a:pt x="118702" y="116396"/>
                      <a:pt x="108058" y="118491"/>
                    </a:cubicBezTo>
                    <a:cubicBezTo>
                      <a:pt x="98291" y="120767"/>
                      <a:pt x="88331" y="122101"/>
                      <a:pt x="78311" y="122491"/>
                    </a:cubicBezTo>
                    <a:cubicBezTo>
                      <a:pt x="69466" y="122806"/>
                      <a:pt x="60618" y="121968"/>
                      <a:pt x="51986" y="120015"/>
                    </a:cubicBezTo>
                    <a:cubicBezTo>
                      <a:pt x="43454" y="118053"/>
                      <a:pt x="35257" y="114843"/>
                      <a:pt x="27656" y="110490"/>
                    </a:cubicBezTo>
                    <a:cubicBezTo>
                      <a:pt x="19316" y="106099"/>
                      <a:pt x="12072" y="99879"/>
                      <a:pt x="6463" y="92297"/>
                    </a:cubicBezTo>
                    <a:cubicBezTo>
                      <a:pt x="2407" y="86592"/>
                      <a:pt x="397" y="79677"/>
                      <a:pt x="760" y="72676"/>
                    </a:cubicBezTo>
                    <a:cubicBezTo>
                      <a:pt x="1486" y="65379"/>
                      <a:pt x="4402" y="58464"/>
                      <a:pt x="9124" y="52864"/>
                    </a:cubicBezTo>
                    <a:cubicBezTo>
                      <a:pt x="14936" y="45482"/>
                      <a:pt x="21863" y="39052"/>
                      <a:pt x="29652" y="33814"/>
                    </a:cubicBezTo>
                    <a:lnTo>
                      <a:pt x="0" y="17431"/>
                    </a:lnTo>
                    <a:lnTo>
                      <a:pt x="17582" y="7239"/>
                    </a:lnTo>
                    <a:lnTo>
                      <a:pt x="47234" y="24479"/>
                    </a:lnTo>
                    <a:cubicBezTo>
                      <a:pt x="61137" y="17393"/>
                      <a:pt x="75762" y="11839"/>
                      <a:pt x="90856" y="7906"/>
                    </a:cubicBezTo>
                    <a:cubicBezTo>
                      <a:pt x="105192" y="4238"/>
                      <a:pt x="119769" y="1591"/>
                      <a:pt x="134479" y="0"/>
                    </a:cubicBezTo>
                    <a:close/>
                    <a:moveTo>
                      <a:pt x="63485" y="83058"/>
                    </a:moveTo>
                    <a:cubicBezTo>
                      <a:pt x="70169" y="86887"/>
                      <a:pt x="77870" y="88544"/>
                      <a:pt x="85534" y="87821"/>
                    </a:cubicBezTo>
                    <a:cubicBezTo>
                      <a:pt x="95830" y="86668"/>
                      <a:pt x="105967" y="84363"/>
                      <a:pt x="115756" y="80963"/>
                    </a:cubicBezTo>
                    <a:lnTo>
                      <a:pt x="68237" y="53435"/>
                    </a:lnTo>
                    <a:cubicBezTo>
                      <a:pt x="50370" y="65056"/>
                      <a:pt x="48849" y="74581"/>
                      <a:pt x="63105" y="83058"/>
                    </a:cubicBezTo>
                    <a:close/>
                    <a:moveTo>
                      <a:pt x="230372" y="96964"/>
                    </a:moveTo>
                    <a:cubicBezTo>
                      <a:pt x="223092" y="93002"/>
                      <a:pt x="214710" y="91526"/>
                      <a:pt x="206517" y="92773"/>
                    </a:cubicBezTo>
                    <a:cubicBezTo>
                      <a:pt x="195274" y="94202"/>
                      <a:pt x="184174" y="96631"/>
                      <a:pt x="173349" y="100013"/>
                    </a:cubicBezTo>
                    <a:lnTo>
                      <a:pt x="220868" y="127444"/>
                    </a:lnTo>
                    <a:cubicBezTo>
                      <a:pt x="240636" y="115062"/>
                      <a:pt x="243677" y="104899"/>
                      <a:pt x="229992" y="969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3" name="Google Shape;1253;p27"/>
              <p:cNvSpPr/>
              <p:nvPr/>
            </p:nvSpPr>
            <p:spPr>
              <a:xfrm>
                <a:off x="4885122" y="4015740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4" name="Google Shape;1254;p27"/>
              <p:cNvSpPr/>
              <p:nvPr/>
            </p:nvSpPr>
            <p:spPr>
              <a:xfrm>
                <a:off x="5012188" y="4026598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5" name="Google Shape;1255;p27"/>
              <p:cNvSpPr/>
              <p:nvPr/>
            </p:nvSpPr>
            <p:spPr>
              <a:xfrm>
                <a:off x="5026348" y="3963352"/>
                <a:ext cx="31457" cy="17430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430" extrusionOk="0">
                    <a:moveTo>
                      <a:pt x="31458" y="17431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431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6" name="Google Shape;1256;p27"/>
              <p:cNvSpPr/>
              <p:nvPr/>
            </p:nvSpPr>
            <p:spPr>
              <a:xfrm>
                <a:off x="4927509" y="3969734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527"/>
                      <a:pt x="16537" y="20860"/>
                    </a:cubicBezTo>
                    <a:cubicBezTo>
                      <a:pt x="15586" y="20193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7" name="Google Shape;1257;p27"/>
              <p:cNvSpPr/>
              <p:nvPr/>
            </p:nvSpPr>
            <p:spPr>
              <a:xfrm>
                <a:off x="4830855" y="3914584"/>
                <a:ext cx="5854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957" extrusionOk="0">
                    <a:moveTo>
                      <a:pt x="0" y="11144"/>
                    </a:moveTo>
                    <a:lnTo>
                      <a:pt x="49040" y="38957"/>
                    </a:lnTo>
                    <a:lnTo>
                      <a:pt x="58543" y="31718"/>
                    </a:lnTo>
                    <a:cubicBezTo>
                      <a:pt x="58543" y="31718"/>
                      <a:pt x="52461" y="24574"/>
                      <a:pt x="51986" y="23908"/>
                    </a:cubicBezTo>
                    <a:cubicBezTo>
                      <a:pt x="47584" y="18878"/>
                      <a:pt x="42420" y="14573"/>
                      <a:pt x="36685" y="11144"/>
                    </a:cubicBezTo>
                    <a:cubicBezTo>
                      <a:pt x="33073" y="10477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8" name="Google Shape;1258;p27"/>
              <p:cNvSpPr/>
              <p:nvPr/>
            </p:nvSpPr>
            <p:spPr>
              <a:xfrm>
                <a:off x="4885122" y="3883437"/>
                <a:ext cx="27275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574" extrusionOk="0">
                    <a:moveTo>
                      <a:pt x="27276" y="24575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526"/>
                    </a:lnTo>
                    <a:lnTo>
                      <a:pt x="1140" y="19621"/>
                    </a:lnTo>
                    <a:lnTo>
                      <a:pt x="27276" y="2457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9" name="Google Shape;1259;p27"/>
              <p:cNvSpPr/>
              <p:nvPr/>
            </p:nvSpPr>
            <p:spPr>
              <a:xfrm>
                <a:off x="4762903" y="3878389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0" name="Google Shape;1260;p27"/>
              <p:cNvSpPr/>
              <p:nvPr/>
            </p:nvSpPr>
            <p:spPr>
              <a:xfrm>
                <a:off x="4763854" y="3936015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5907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1" name="Google Shape;1261;p27"/>
              <p:cNvSpPr/>
              <p:nvPr/>
            </p:nvSpPr>
            <p:spPr>
              <a:xfrm>
                <a:off x="4762618" y="3860577"/>
                <a:ext cx="295161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5161" h="185547" extrusionOk="0">
                    <a:moveTo>
                      <a:pt x="150160" y="30194"/>
                    </a:moveTo>
                    <a:cubicBezTo>
                      <a:pt x="146275" y="30185"/>
                      <a:pt x="142396" y="30499"/>
                      <a:pt x="138565" y="31147"/>
                    </a:cubicBezTo>
                    <a:cubicBezTo>
                      <a:pt x="133338" y="31909"/>
                      <a:pt x="127541" y="32956"/>
                      <a:pt x="121078" y="34290"/>
                    </a:cubicBezTo>
                    <a:cubicBezTo>
                      <a:pt x="114616" y="35623"/>
                      <a:pt x="107868" y="37433"/>
                      <a:pt x="100930" y="39529"/>
                    </a:cubicBezTo>
                    <a:cubicBezTo>
                      <a:pt x="94166" y="41548"/>
                      <a:pt x="87558" y="44063"/>
                      <a:pt x="81162" y="47054"/>
                    </a:cubicBezTo>
                    <a:lnTo>
                      <a:pt x="131152" y="76486"/>
                    </a:lnTo>
                    <a:lnTo>
                      <a:pt x="140656" y="73247"/>
                    </a:lnTo>
                    <a:cubicBezTo>
                      <a:pt x="153581" y="68961"/>
                      <a:pt x="165746" y="65246"/>
                      <a:pt x="177246" y="62294"/>
                    </a:cubicBezTo>
                    <a:cubicBezTo>
                      <a:pt x="187994" y="59360"/>
                      <a:pt x="199009" y="57541"/>
                      <a:pt x="210129" y="56864"/>
                    </a:cubicBezTo>
                    <a:cubicBezTo>
                      <a:pt x="220250" y="56179"/>
                      <a:pt x="230410" y="56845"/>
                      <a:pt x="240351" y="58864"/>
                    </a:cubicBezTo>
                    <a:cubicBezTo>
                      <a:pt x="250567" y="61017"/>
                      <a:pt x="260366" y="64846"/>
                      <a:pt x="269337" y="70199"/>
                    </a:cubicBezTo>
                    <a:cubicBezTo>
                      <a:pt x="278119" y="74590"/>
                      <a:pt x="285636" y="81144"/>
                      <a:pt x="291196" y="89249"/>
                    </a:cubicBezTo>
                    <a:cubicBezTo>
                      <a:pt x="294912" y="95174"/>
                      <a:pt x="296081" y="102356"/>
                      <a:pt x="294427" y="109156"/>
                    </a:cubicBezTo>
                    <a:cubicBezTo>
                      <a:pt x="292289" y="116643"/>
                      <a:pt x="288183" y="123425"/>
                      <a:pt x="282548" y="128778"/>
                    </a:cubicBezTo>
                    <a:cubicBezTo>
                      <a:pt x="275572" y="135807"/>
                      <a:pt x="267788" y="141980"/>
                      <a:pt x="259358" y="147161"/>
                    </a:cubicBezTo>
                    <a:lnTo>
                      <a:pt x="291671" y="16621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68"/>
                      <a:pt x="209359" y="171022"/>
                      <a:pt x="192642" y="175546"/>
                    </a:cubicBezTo>
                    <a:cubicBezTo>
                      <a:pt x="175155" y="180384"/>
                      <a:pt x="157288" y="183728"/>
                      <a:pt x="139230" y="185547"/>
                    </a:cubicBezTo>
                    <a:lnTo>
                      <a:pt x="122219" y="154972"/>
                    </a:lnTo>
                    <a:cubicBezTo>
                      <a:pt x="126956" y="154848"/>
                      <a:pt x="131684" y="154467"/>
                      <a:pt x="136379" y="153829"/>
                    </a:cubicBezTo>
                    <a:cubicBezTo>
                      <a:pt x="143567" y="153010"/>
                      <a:pt x="150702" y="151800"/>
                      <a:pt x="157763" y="150209"/>
                    </a:cubicBezTo>
                    <a:cubicBezTo>
                      <a:pt x="165556" y="148495"/>
                      <a:pt x="173824" y="146399"/>
                      <a:pt x="182568" y="143828"/>
                    </a:cubicBezTo>
                    <a:cubicBezTo>
                      <a:pt x="191055" y="141256"/>
                      <a:pt x="199342" y="138074"/>
                      <a:pt x="207373" y="134303"/>
                    </a:cubicBezTo>
                    <a:lnTo>
                      <a:pt x="156812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967"/>
                      <a:pt x="108343" y="118967"/>
                    </a:cubicBezTo>
                    <a:cubicBezTo>
                      <a:pt x="98576" y="121244"/>
                      <a:pt x="88616" y="122577"/>
                      <a:pt x="78596" y="122968"/>
                    </a:cubicBezTo>
                    <a:cubicBezTo>
                      <a:pt x="69751" y="123282"/>
                      <a:pt x="60903" y="122444"/>
                      <a:pt x="52271" y="120491"/>
                    </a:cubicBezTo>
                    <a:cubicBezTo>
                      <a:pt x="43728" y="118567"/>
                      <a:pt x="35526" y="115348"/>
                      <a:pt x="27941" y="110966"/>
                    </a:cubicBezTo>
                    <a:cubicBezTo>
                      <a:pt x="19562" y="106632"/>
                      <a:pt x="12305" y="100403"/>
                      <a:pt x="6748" y="92773"/>
                    </a:cubicBezTo>
                    <a:cubicBezTo>
                      <a:pt x="2672" y="87078"/>
                      <a:pt x="660" y="80153"/>
                      <a:pt x="1045" y="73152"/>
                    </a:cubicBezTo>
                    <a:cubicBezTo>
                      <a:pt x="1789" y="65856"/>
                      <a:pt x="4703" y="58950"/>
                      <a:pt x="9409" y="53340"/>
                    </a:cubicBezTo>
                    <a:cubicBezTo>
                      <a:pt x="15218" y="45958"/>
                      <a:pt x="22145" y="39529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59" y="17021"/>
                      <a:pt x="75784" y="11649"/>
                      <a:pt x="90856" y="7906"/>
                    </a:cubicBezTo>
                    <a:cubicBezTo>
                      <a:pt x="105192" y="4239"/>
                      <a:pt x="119769" y="1591"/>
                      <a:pt x="134479" y="0"/>
                    </a:cubicBezTo>
                    <a:close/>
                    <a:moveTo>
                      <a:pt x="63770" y="83629"/>
                    </a:moveTo>
                    <a:cubicBezTo>
                      <a:pt x="70454" y="87459"/>
                      <a:pt x="78155" y="89116"/>
                      <a:pt x="85819" y="88392"/>
                    </a:cubicBezTo>
                    <a:cubicBezTo>
                      <a:pt x="96108" y="87192"/>
                      <a:pt x="106239" y="84887"/>
                      <a:pt x="116041" y="81534"/>
                    </a:cubicBezTo>
                    <a:lnTo>
                      <a:pt x="68522" y="54007"/>
                    </a:lnTo>
                    <a:cubicBezTo>
                      <a:pt x="50655" y="65437"/>
                      <a:pt x="49135" y="75343"/>
                      <a:pt x="63390" y="83629"/>
                    </a:cubicBezTo>
                    <a:close/>
                    <a:moveTo>
                      <a:pt x="230657" y="97536"/>
                    </a:moveTo>
                    <a:cubicBezTo>
                      <a:pt x="223387" y="93536"/>
                      <a:pt x="215004" y="92030"/>
                      <a:pt x="206802" y="93250"/>
                    </a:cubicBezTo>
                    <a:cubicBezTo>
                      <a:pt x="195559" y="94764"/>
                      <a:pt x="184469" y="97222"/>
                      <a:pt x="173634" y="100584"/>
                    </a:cubicBezTo>
                    <a:lnTo>
                      <a:pt x="221153" y="127921"/>
                    </a:lnTo>
                    <a:cubicBezTo>
                      <a:pt x="240731" y="115634"/>
                      <a:pt x="243962" y="105442"/>
                      <a:pt x="230277" y="9753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62" name="Google Shape;1262;p27"/>
            <p:cNvGrpSpPr/>
            <p:nvPr/>
          </p:nvGrpSpPr>
          <p:grpSpPr>
            <a:xfrm>
              <a:off x="2665504" y="2818605"/>
              <a:ext cx="883852" cy="621125"/>
              <a:chOff x="4475129" y="3560730"/>
              <a:chExt cx="883852" cy="621125"/>
            </a:xfrm>
          </p:grpSpPr>
          <p:sp>
            <p:nvSpPr>
              <p:cNvPr id="1263" name="Google Shape;1263;p27"/>
              <p:cNvSpPr/>
              <p:nvPr/>
            </p:nvSpPr>
            <p:spPr>
              <a:xfrm>
                <a:off x="4475129" y="367036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4" name="Google Shape;1264;p27"/>
              <p:cNvSpPr/>
              <p:nvPr/>
            </p:nvSpPr>
            <p:spPr>
              <a:xfrm>
                <a:off x="4475224" y="3813428"/>
                <a:ext cx="87339" cy="116586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586" extrusionOk="0">
                    <a:moveTo>
                      <a:pt x="0" y="116586"/>
                    </a:moveTo>
                    <a:lnTo>
                      <a:pt x="0" y="0"/>
                    </a:lnTo>
                    <a:lnTo>
                      <a:pt x="87340" y="78010"/>
                    </a:lnTo>
                    <a:lnTo>
                      <a:pt x="0" y="116586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5" name="Google Shape;1265;p27"/>
              <p:cNvSpPr/>
              <p:nvPr/>
            </p:nvSpPr>
            <p:spPr>
              <a:xfrm>
                <a:off x="5292454" y="3816476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2" y="0"/>
                    </a:moveTo>
                    <a:lnTo>
                      <a:pt x="66432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2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6" name="Google Shape;1266;p27"/>
              <p:cNvSpPr/>
              <p:nvPr/>
            </p:nvSpPr>
            <p:spPr>
              <a:xfrm>
                <a:off x="4475129" y="356073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7" name="Google Shape;1267;p27"/>
              <p:cNvSpPr/>
              <p:nvPr/>
            </p:nvSpPr>
            <p:spPr>
              <a:xfrm>
                <a:off x="4600749" y="3630358"/>
                <a:ext cx="632686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86" h="366093" extrusionOk="0">
                    <a:moveTo>
                      <a:pt x="632116" y="194119"/>
                    </a:moveTo>
                    <a:cubicBezTo>
                      <a:pt x="627555" y="237173"/>
                      <a:pt x="596952" y="279844"/>
                      <a:pt x="540025" y="312515"/>
                    </a:cubicBezTo>
                    <a:cubicBezTo>
                      <a:pt x="416475" y="383953"/>
                      <a:pt x="216136" y="383953"/>
                      <a:pt x="92586" y="312515"/>
                    </a:cubicBezTo>
                    <a:cubicBezTo>
                      <a:pt x="35564" y="279559"/>
                      <a:pt x="4962" y="237173"/>
                      <a:pt x="590" y="194119"/>
                    </a:cubicBezTo>
                    <a:cubicBezTo>
                      <a:pt x="-4732" y="143637"/>
                      <a:pt x="25965" y="92202"/>
                      <a:pt x="92586" y="53721"/>
                    </a:cubicBezTo>
                    <a:cubicBezTo>
                      <a:pt x="216136" y="-17907"/>
                      <a:pt x="416475" y="-17907"/>
                      <a:pt x="540025" y="53721"/>
                    </a:cubicBezTo>
                    <a:cubicBezTo>
                      <a:pt x="606646" y="92202"/>
                      <a:pt x="637343" y="143637"/>
                      <a:pt x="632116" y="19411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8" name="Google Shape;1268;p27"/>
              <p:cNvSpPr/>
              <p:nvPr/>
            </p:nvSpPr>
            <p:spPr>
              <a:xfrm>
                <a:off x="4601339" y="3652337"/>
                <a:ext cx="631526" cy="344114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114" extrusionOk="0">
                    <a:moveTo>
                      <a:pt x="631527" y="172140"/>
                    </a:moveTo>
                    <a:cubicBezTo>
                      <a:pt x="626965" y="215194"/>
                      <a:pt x="596363" y="257865"/>
                      <a:pt x="539435" y="290536"/>
                    </a:cubicBezTo>
                    <a:cubicBezTo>
                      <a:pt x="415886" y="361974"/>
                      <a:pt x="215546" y="361974"/>
                      <a:pt x="91997" y="290536"/>
                    </a:cubicBezTo>
                    <a:cubicBezTo>
                      <a:pt x="34974" y="257580"/>
                      <a:pt x="4372" y="215194"/>
                      <a:pt x="0" y="172140"/>
                    </a:cubicBezTo>
                    <a:cubicBezTo>
                      <a:pt x="4372" y="128992"/>
                      <a:pt x="35069" y="86415"/>
                      <a:pt x="91997" y="53649"/>
                    </a:cubicBezTo>
                    <a:cubicBezTo>
                      <a:pt x="215546" y="-17883"/>
                      <a:pt x="415886" y="-17883"/>
                      <a:pt x="539435" y="53649"/>
                    </a:cubicBezTo>
                    <a:cubicBezTo>
                      <a:pt x="596553" y="86606"/>
                      <a:pt x="626965" y="129088"/>
                      <a:pt x="631527" y="172140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9" name="Google Shape;1269;p27"/>
              <p:cNvSpPr/>
              <p:nvPr/>
            </p:nvSpPr>
            <p:spPr>
              <a:xfrm>
                <a:off x="4762618" y="3735419"/>
                <a:ext cx="295161" cy="184403"/>
              </a:xfrm>
              <a:custGeom>
                <a:avLst/>
                <a:gdLst/>
                <a:ahLst/>
                <a:cxnLst/>
                <a:rect l="l" t="t" r="r" b="b"/>
                <a:pathLst>
                  <a:path w="295161" h="184403" extrusionOk="0">
                    <a:moveTo>
                      <a:pt x="150160" y="29146"/>
                    </a:moveTo>
                    <a:cubicBezTo>
                      <a:pt x="146278" y="29089"/>
                      <a:pt x="142398" y="29375"/>
                      <a:pt x="138565" y="30004"/>
                    </a:cubicBezTo>
                    <a:cubicBezTo>
                      <a:pt x="133338" y="30766"/>
                      <a:pt x="127541" y="31813"/>
                      <a:pt x="121078" y="33147"/>
                    </a:cubicBezTo>
                    <a:cubicBezTo>
                      <a:pt x="114616" y="34480"/>
                      <a:pt x="107868" y="36290"/>
                      <a:pt x="100930" y="38386"/>
                    </a:cubicBezTo>
                    <a:cubicBezTo>
                      <a:pt x="94166" y="40405"/>
                      <a:pt x="87558" y="42919"/>
                      <a:pt x="81162" y="45910"/>
                    </a:cubicBezTo>
                    <a:lnTo>
                      <a:pt x="131152" y="75342"/>
                    </a:lnTo>
                    <a:lnTo>
                      <a:pt x="140656" y="72104"/>
                    </a:lnTo>
                    <a:cubicBezTo>
                      <a:pt x="153581" y="67818"/>
                      <a:pt x="165746" y="64198"/>
                      <a:pt x="177246" y="61150"/>
                    </a:cubicBezTo>
                    <a:cubicBezTo>
                      <a:pt x="187994" y="58217"/>
                      <a:pt x="199009" y="56397"/>
                      <a:pt x="210129" y="55721"/>
                    </a:cubicBezTo>
                    <a:cubicBezTo>
                      <a:pt x="220250" y="55035"/>
                      <a:pt x="230410" y="55702"/>
                      <a:pt x="240351" y="57721"/>
                    </a:cubicBezTo>
                    <a:cubicBezTo>
                      <a:pt x="250558" y="59931"/>
                      <a:pt x="260337" y="63751"/>
                      <a:pt x="269337" y="69056"/>
                    </a:cubicBezTo>
                    <a:cubicBezTo>
                      <a:pt x="278119" y="73447"/>
                      <a:pt x="285636" y="80000"/>
                      <a:pt x="291196" y="88106"/>
                    </a:cubicBezTo>
                    <a:cubicBezTo>
                      <a:pt x="294912" y="94031"/>
                      <a:pt x="296081" y="101212"/>
                      <a:pt x="294427" y="108013"/>
                    </a:cubicBezTo>
                    <a:cubicBezTo>
                      <a:pt x="292289" y="115500"/>
                      <a:pt x="288183" y="122282"/>
                      <a:pt x="282548" y="127635"/>
                    </a:cubicBezTo>
                    <a:cubicBezTo>
                      <a:pt x="275572" y="134664"/>
                      <a:pt x="267788" y="140836"/>
                      <a:pt x="259358" y="146018"/>
                    </a:cubicBezTo>
                    <a:lnTo>
                      <a:pt x="291671" y="165068"/>
                    </a:lnTo>
                    <a:lnTo>
                      <a:pt x="273709" y="175069"/>
                    </a:lnTo>
                    <a:lnTo>
                      <a:pt x="241111" y="156019"/>
                    </a:lnTo>
                    <a:cubicBezTo>
                      <a:pt x="225610" y="163763"/>
                      <a:pt x="209368" y="169916"/>
                      <a:pt x="192642" y="174403"/>
                    </a:cubicBezTo>
                    <a:cubicBezTo>
                      <a:pt x="175155" y="179241"/>
                      <a:pt x="157288" y="182585"/>
                      <a:pt x="139230" y="184404"/>
                    </a:cubicBezTo>
                    <a:lnTo>
                      <a:pt x="122219" y="153829"/>
                    </a:lnTo>
                    <a:cubicBezTo>
                      <a:pt x="126956" y="153705"/>
                      <a:pt x="131684" y="153324"/>
                      <a:pt x="136379" y="152686"/>
                    </a:cubicBezTo>
                    <a:cubicBezTo>
                      <a:pt x="143567" y="151867"/>
                      <a:pt x="150702" y="150657"/>
                      <a:pt x="157763" y="149066"/>
                    </a:cubicBezTo>
                    <a:cubicBezTo>
                      <a:pt x="165556" y="147352"/>
                      <a:pt x="173824" y="145256"/>
                      <a:pt x="182568" y="142684"/>
                    </a:cubicBezTo>
                    <a:cubicBezTo>
                      <a:pt x="191055" y="140113"/>
                      <a:pt x="199342" y="136931"/>
                      <a:pt x="207373" y="133159"/>
                    </a:cubicBezTo>
                    <a:lnTo>
                      <a:pt x="156812" y="103917"/>
                    </a:lnTo>
                    <a:lnTo>
                      <a:pt x="150255" y="106204"/>
                    </a:lnTo>
                    <a:lnTo>
                      <a:pt x="143317" y="108299"/>
                    </a:lnTo>
                    <a:cubicBezTo>
                      <a:pt x="130582" y="112490"/>
                      <a:pt x="118987" y="115824"/>
                      <a:pt x="108343" y="117824"/>
                    </a:cubicBezTo>
                    <a:cubicBezTo>
                      <a:pt x="98576" y="120101"/>
                      <a:pt x="88616" y="121434"/>
                      <a:pt x="78596" y="121825"/>
                    </a:cubicBezTo>
                    <a:cubicBezTo>
                      <a:pt x="69751" y="122139"/>
                      <a:pt x="60903" y="121310"/>
                      <a:pt x="52271" y="119348"/>
                    </a:cubicBezTo>
                    <a:cubicBezTo>
                      <a:pt x="43739" y="117386"/>
                      <a:pt x="35542" y="114176"/>
                      <a:pt x="27941" y="109823"/>
                    </a:cubicBezTo>
                    <a:cubicBezTo>
                      <a:pt x="19602" y="105432"/>
                      <a:pt x="12357" y="99212"/>
                      <a:pt x="6748" y="91630"/>
                    </a:cubicBezTo>
                    <a:cubicBezTo>
                      <a:pt x="2678" y="85896"/>
                      <a:pt x="668" y="78943"/>
                      <a:pt x="1045" y="71914"/>
                    </a:cubicBezTo>
                    <a:cubicBezTo>
                      <a:pt x="1790" y="64646"/>
                      <a:pt x="4704" y="57778"/>
                      <a:pt x="9409" y="52197"/>
                    </a:cubicBezTo>
                    <a:cubicBezTo>
                      <a:pt x="15221" y="44815"/>
                      <a:pt x="22148" y="38386"/>
                      <a:pt x="29937" y="33147"/>
                    </a:cubicBezTo>
                    <a:lnTo>
                      <a:pt x="0" y="15811"/>
                    </a:lnTo>
                    <a:lnTo>
                      <a:pt x="17582" y="5620"/>
                    </a:lnTo>
                    <a:lnTo>
                      <a:pt x="47234" y="22765"/>
                    </a:lnTo>
                    <a:cubicBezTo>
                      <a:pt x="61313" y="16288"/>
                      <a:pt x="76028" y="11306"/>
                      <a:pt x="91141" y="7906"/>
                    </a:cubicBezTo>
                    <a:cubicBezTo>
                      <a:pt x="105477" y="4238"/>
                      <a:pt x="120054" y="1591"/>
                      <a:pt x="134764" y="0"/>
                    </a:cubicBezTo>
                    <a:close/>
                    <a:moveTo>
                      <a:pt x="63770" y="82486"/>
                    </a:moveTo>
                    <a:cubicBezTo>
                      <a:pt x="70454" y="86315"/>
                      <a:pt x="78155" y="87973"/>
                      <a:pt x="85819" y="87249"/>
                    </a:cubicBezTo>
                    <a:cubicBezTo>
                      <a:pt x="96116" y="86096"/>
                      <a:pt x="106252" y="83791"/>
                      <a:pt x="116041" y="80391"/>
                    </a:cubicBezTo>
                    <a:lnTo>
                      <a:pt x="68522" y="52864"/>
                    </a:lnTo>
                    <a:cubicBezTo>
                      <a:pt x="50655" y="64389"/>
                      <a:pt x="49135" y="74581"/>
                      <a:pt x="63390" y="82486"/>
                    </a:cubicBezTo>
                    <a:close/>
                    <a:moveTo>
                      <a:pt x="230657" y="96393"/>
                    </a:moveTo>
                    <a:cubicBezTo>
                      <a:pt x="223377" y="92430"/>
                      <a:pt x="214995" y="90954"/>
                      <a:pt x="206802" y="92202"/>
                    </a:cubicBezTo>
                    <a:cubicBezTo>
                      <a:pt x="195559" y="93631"/>
                      <a:pt x="184459" y="96060"/>
                      <a:pt x="173634" y="99441"/>
                    </a:cubicBezTo>
                    <a:lnTo>
                      <a:pt x="221153" y="126873"/>
                    </a:lnTo>
                    <a:cubicBezTo>
                      <a:pt x="240921" y="114490"/>
                      <a:pt x="243962" y="104327"/>
                      <a:pt x="230277" y="96393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0" name="Google Shape;1270;p27"/>
              <p:cNvSpPr/>
              <p:nvPr/>
            </p:nvSpPr>
            <p:spPr>
              <a:xfrm>
                <a:off x="4885122" y="3872293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1" name="Google Shape;1271;p27"/>
              <p:cNvSpPr/>
              <p:nvPr/>
            </p:nvSpPr>
            <p:spPr>
              <a:xfrm>
                <a:off x="5012188" y="3883151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2" name="Google Shape;1272;p27"/>
              <p:cNvSpPr/>
              <p:nvPr/>
            </p:nvSpPr>
            <p:spPr>
              <a:xfrm>
                <a:off x="5026348" y="3819906"/>
                <a:ext cx="31457" cy="17430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430" extrusionOk="0">
                    <a:moveTo>
                      <a:pt x="31458" y="17431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431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3" name="Google Shape;1273;p27"/>
              <p:cNvSpPr/>
              <p:nvPr/>
            </p:nvSpPr>
            <p:spPr>
              <a:xfrm>
                <a:off x="4927509" y="3826287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527"/>
                      <a:pt x="16537" y="20860"/>
                    </a:cubicBezTo>
                    <a:cubicBezTo>
                      <a:pt x="15586" y="20193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4" name="Google Shape;1274;p27"/>
              <p:cNvSpPr/>
              <p:nvPr/>
            </p:nvSpPr>
            <p:spPr>
              <a:xfrm>
                <a:off x="4830855" y="3771042"/>
                <a:ext cx="5854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957" extrusionOk="0">
                    <a:moveTo>
                      <a:pt x="0" y="11239"/>
                    </a:moveTo>
                    <a:lnTo>
                      <a:pt x="49040" y="38957"/>
                    </a:lnTo>
                    <a:lnTo>
                      <a:pt x="58543" y="31718"/>
                    </a:lnTo>
                    <a:cubicBezTo>
                      <a:pt x="58543" y="31718"/>
                      <a:pt x="52461" y="24574"/>
                      <a:pt x="51986" y="23908"/>
                    </a:cubicBezTo>
                    <a:cubicBezTo>
                      <a:pt x="47584" y="18878"/>
                      <a:pt x="42420" y="14573"/>
                      <a:pt x="36685" y="11144"/>
                    </a:cubicBezTo>
                    <a:cubicBezTo>
                      <a:pt x="33073" y="10478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5" name="Google Shape;1275;p27"/>
              <p:cNvSpPr/>
              <p:nvPr/>
            </p:nvSpPr>
            <p:spPr>
              <a:xfrm>
                <a:off x="4885122" y="3739991"/>
                <a:ext cx="27275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574" extrusionOk="0">
                    <a:moveTo>
                      <a:pt x="27276" y="24575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526"/>
                    </a:lnTo>
                    <a:lnTo>
                      <a:pt x="1140" y="19621"/>
                    </a:lnTo>
                    <a:lnTo>
                      <a:pt x="27276" y="2457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6" name="Google Shape;1276;p27"/>
              <p:cNvSpPr/>
              <p:nvPr/>
            </p:nvSpPr>
            <p:spPr>
              <a:xfrm>
                <a:off x="4762903" y="3734942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7" name="Google Shape;1277;p27"/>
              <p:cNvSpPr/>
              <p:nvPr/>
            </p:nvSpPr>
            <p:spPr>
              <a:xfrm>
                <a:off x="4763854" y="3792188"/>
                <a:ext cx="29936" cy="30194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194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5907"/>
                    </a:lnTo>
                    <a:lnTo>
                      <a:pt x="9599" y="3019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8" name="Google Shape;1278;p27"/>
              <p:cNvSpPr/>
              <p:nvPr/>
            </p:nvSpPr>
            <p:spPr>
              <a:xfrm>
                <a:off x="4762903" y="3717226"/>
                <a:ext cx="294875" cy="185451"/>
              </a:xfrm>
              <a:custGeom>
                <a:avLst/>
                <a:gdLst/>
                <a:ahLst/>
                <a:cxnLst/>
                <a:rect l="l" t="t" r="r" b="b"/>
                <a:pathLst>
                  <a:path w="294875" h="185451" extrusionOk="0">
                    <a:moveTo>
                      <a:pt x="149875" y="30099"/>
                    </a:moveTo>
                    <a:cubicBezTo>
                      <a:pt x="145990" y="30089"/>
                      <a:pt x="142111" y="30404"/>
                      <a:pt x="138280" y="31051"/>
                    </a:cubicBezTo>
                    <a:cubicBezTo>
                      <a:pt x="133053" y="31813"/>
                      <a:pt x="127256" y="32861"/>
                      <a:pt x="120793" y="34195"/>
                    </a:cubicBezTo>
                    <a:cubicBezTo>
                      <a:pt x="114331" y="35528"/>
                      <a:pt x="107583" y="37338"/>
                      <a:pt x="100645" y="39433"/>
                    </a:cubicBezTo>
                    <a:cubicBezTo>
                      <a:pt x="93881" y="41453"/>
                      <a:pt x="87273" y="43967"/>
                      <a:pt x="80877" y="46958"/>
                    </a:cubicBezTo>
                    <a:lnTo>
                      <a:pt x="130867" y="76390"/>
                    </a:lnTo>
                    <a:lnTo>
                      <a:pt x="140371" y="73152"/>
                    </a:lnTo>
                    <a:cubicBezTo>
                      <a:pt x="153296" y="68866"/>
                      <a:pt x="165461" y="65151"/>
                      <a:pt x="176960" y="62198"/>
                    </a:cubicBezTo>
                    <a:cubicBezTo>
                      <a:pt x="187709" y="59264"/>
                      <a:pt x="198724" y="57445"/>
                      <a:pt x="209844" y="56769"/>
                    </a:cubicBezTo>
                    <a:cubicBezTo>
                      <a:pt x="219965" y="56083"/>
                      <a:pt x="230125" y="56750"/>
                      <a:pt x="240066" y="58769"/>
                    </a:cubicBezTo>
                    <a:cubicBezTo>
                      <a:pt x="250282" y="60922"/>
                      <a:pt x="260081" y="64751"/>
                      <a:pt x="269052" y="70104"/>
                    </a:cubicBezTo>
                    <a:cubicBezTo>
                      <a:pt x="277834" y="74495"/>
                      <a:pt x="285351" y="81048"/>
                      <a:pt x="290911" y="89154"/>
                    </a:cubicBezTo>
                    <a:cubicBezTo>
                      <a:pt x="294627" y="95079"/>
                      <a:pt x="295796" y="102260"/>
                      <a:pt x="294142" y="109061"/>
                    </a:cubicBezTo>
                    <a:cubicBezTo>
                      <a:pt x="291985" y="116538"/>
                      <a:pt x="287889" y="123311"/>
                      <a:pt x="282262" y="128683"/>
                    </a:cubicBezTo>
                    <a:cubicBezTo>
                      <a:pt x="275287" y="135712"/>
                      <a:pt x="267503" y="141884"/>
                      <a:pt x="259073" y="147066"/>
                    </a:cubicBezTo>
                    <a:lnTo>
                      <a:pt x="291386" y="166116"/>
                    </a:lnTo>
                    <a:lnTo>
                      <a:pt x="273424" y="176117"/>
                    </a:lnTo>
                    <a:lnTo>
                      <a:pt x="240826" y="157067"/>
                    </a:lnTo>
                    <a:cubicBezTo>
                      <a:pt x="225306" y="164773"/>
                      <a:pt x="209074" y="170926"/>
                      <a:pt x="192357" y="175450"/>
                    </a:cubicBezTo>
                    <a:cubicBezTo>
                      <a:pt x="174870" y="180289"/>
                      <a:pt x="157003" y="183632"/>
                      <a:pt x="138945" y="185452"/>
                    </a:cubicBezTo>
                    <a:lnTo>
                      <a:pt x="121934" y="154876"/>
                    </a:lnTo>
                    <a:cubicBezTo>
                      <a:pt x="126671" y="154752"/>
                      <a:pt x="131398" y="154372"/>
                      <a:pt x="136094" y="153733"/>
                    </a:cubicBezTo>
                    <a:cubicBezTo>
                      <a:pt x="143282" y="152914"/>
                      <a:pt x="150416" y="151705"/>
                      <a:pt x="157478" y="150114"/>
                    </a:cubicBezTo>
                    <a:cubicBezTo>
                      <a:pt x="165271" y="148399"/>
                      <a:pt x="173539" y="146304"/>
                      <a:pt x="182283" y="143732"/>
                    </a:cubicBezTo>
                    <a:cubicBezTo>
                      <a:pt x="190769" y="141160"/>
                      <a:pt x="199057" y="137979"/>
                      <a:pt x="207087" y="134207"/>
                    </a:cubicBezTo>
                    <a:lnTo>
                      <a:pt x="156527" y="104965"/>
                    </a:lnTo>
                    <a:lnTo>
                      <a:pt x="149970" y="107251"/>
                    </a:lnTo>
                    <a:lnTo>
                      <a:pt x="143032" y="109347"/>
                    </a:lnTo>
                    <a:cubicBezTo>
                      <a:pt x="130297" y="113538"/>
                      <a:pt x="118702" y="116872"/>
                      <a:pt x="108058" y="118872"/>
                    </a:cubicBezTo>
                    <a:cubicBezTo>
                      <a:pt x="98291" y="121148"/>
                      <a:pt x="88331" y="122482"/>
                      <a:pt x="78311" y="122872"/>
                    </a:cubicBezTo>
                    <a:cubicBezTo>
                      <a:pt x="69466" y="123187"/>
                      <a:pt x="60618" y="122349"/>
                      <a:pt x="51986" y="120396"/>
                    </a:cubicBezTo>
                    <a:cubicBezTo>
                      <a:pt x="43443" y="118472"/>
                      <a:pt x="35241" y="115252"/>
                      <a:pt x="27656" y="110871"/>
                    </a:cubicBezTo>
                    <a:cubicBezTo>
                      <a:pt x="19390" y="106528"/>
                      <a:pt x="12235" y="100336"/>
                      <a:pt x="6748" y="92773"/>
                    </a:cubicBezTo>
                    <a:cubicBezTo>
                      <a:pt x="2671" y="87078"/>
                      <a:pt x="660" y="80153"/>
                      <a:pt x="1045" y="73152"/>
                    </a:cubicBezTo>
                    <a:cubicBezTo>
                      <a:pt x="1789" y="65856"/>
                      <a:pt x="4702" y="58950"/>
                      <a:pt x="9409" y="53340"/>
                    </a:cubicBezTo>
                    <a:cubicBezTo>
                      <a:pt x="15217" y="45958"/>
                      <a:pt x="22145" y="39529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59" y="17021"/>
                      <a:pt x="75784" y="11649"/>
                      <a:pt x="90856" y="7906"/>
                    </a:cubicBezTo>
                    <a:cubicBezTo>
                      <a:pt x="105192" y="4238"/>
                      <a:pt x="119769" y="1591"/>
                      <a:pt x="134479" y="0"/>
                    </a:cubicBezTo>
                    <a:close/>
                    <a:moveTo>
                      <a:pt x="63105" y="83248"/>
                    </a:moveTo>
                    <a:cubicBezTo>
                      <a:pt x="69789" y="87078"/>
                      <a:pt x="77490" y="88735"/>
                      <a:pt x="85154" y="88011"/>
                    </a:cubicBezTo>
                    <a:cubicBezTo>
                      <a:pt x="95443" y="86811"/>
                      <a:pt x="105574" y="84506"/>
                      <a:pt x="115376" y="81153"/>
                    </a:cubicBezTo>
                    <a:lnTo>
                      <a:pt x="67857" y="53626"/>
                    </a:lnTo>
                    <a:cubicBezTo>
                      <a:pt x="50370" y="65341"/>
                      <a:pt x="48849" y="75247"/>
                      <a:pt x="63105" y="83248"/>
                    </a:cubicBezTo>
                    <a:close/>
                    <a:moveTo>
                      <a:pt x="229992" y="97155"/>
                    </a:moveTo>
                    <a:cubicBezTo>
                      <a:pt x="222721" y="93154"/>
                      <a:pt x="214339" y="91649"/>
                      <a:pt x="206137" y="92869"/>
                    </a:cubicBezTo>
                    <a:cubicBezTo>
                      <a:pt x="194894" y="94383"/>
                      <a:pt x="183803" y="96841"/>
                      <a:pt x="172969" y="100203"/>
                    </a:cubicBezTo>
                    <a:lnTo>
                      <a:pt x="220488" y="127540"/>
                    </a:lnTo>
                    <a:cubicBezTo>
                      <a:pt x="240446" y="115538"/>
                      <a:pt x="243677" y="105346"/>
                      <a:pt x="229992" y="9744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79" name="Google Shape;1279;p27"/>
            <p:cNvGrpSpPr/>
            <p:nvPr/>
          </p:nvGrpSpPr>
          <p:grpSpPr>
            <a:xfrm>
              <a:off x="2694110" y="2656109"/>
              <a:ext cx="883852" cy="621029"/>
              <a:chOff x="4503735" y="3398234"/>
              <a:chExt cx="883852" cy="621029"/>
            </a:xfrm>
          </p:grpSpPr>
          <p:sp>
            <p:nvSpPr>
              <p:cNvPr id="1280" name="Google Shape;1280;p27"/>
              <p:cNvSpPr/>
              <p:nvPr/>
            </p:nvSpPr>
            <p:spPr>
              <a:xfrm>
                <a:off x="4503735" y="3507771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1" name="Google Shape;1281;p27"/>
              <p:cNvSpPr/>
              <p:nvPr/>
            </p:nvSpPr>
            <p:spPr>
              <a:xfrm>
                <a:off x="4503925" y="3650932"/>
                <a:ext cx="87244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244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245" y="77915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2" name="Google Shape;1282;p27"/>
              <p:cNvSpPr/>
              <p:nvPr/>
            </p:nvSpPr>
            <p:spPr>
              <a:xfrm>
                <a:off x="5321061" y="3653980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3" name="Google Shape;1283;p27"/>
              <p:cNvSpPr/>
              <p:nvPr/>
            </p:nvSpPr>
            <p:spPr>
              <a:xfrm>
                <a:off x="4503735" y="3398234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4" name="Google Shape;1284;p27"/>
              <p:cNvSpPr/>
              <p:nvPr/>
            </p:nvSpPr>
            <p:spPr>
              <a:xfrm>
                <a:off x="4629431" y="3467838"/>
                <a:ext cx="632610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10" h="366093" extrusionOk="0">
                    <a:moveTo>
                      <a:pt x="632041" y="194048"/>
                    </a:moveTo>
                    <a:cubicBezTo>
                      <a:pt x="627574" y="237101"/>
                      <a:pt x="596877" y="279773"/>
                      <a:pt x="539949" y="312444"/>
                    </a:cubicBezTo>
                    <a:cubicBezTo>
                      <a:pt x="416400" y="383977"/>
                      <a:pt x="216060" y="383977"/>
                      <a:pt x="92511" y="312444"/>
                    </a:cubicBezTo>
                    <a:cubicBezTo>
                      <a:pt x="35488" y="279487"/>
                      <a:pt x="4981" y="237101"/>
                      <a:pt x="610" y="194048"/>
                    </a:cubicBezTo>
                    <a:cubicBezTo>
                      <a:pt x="-4808" y="143566"/>
                      <a:pt x="25890" y="92131"/>
                      <a:pt x="92511" y="53650"/>
                    </a:cubicBezTo>
                    <a:cubicBezTo>
                      <a:pt x="216060" y="-17883"/>
                      <a:pt x="416400" y="-17883"/>
                      <a:pt x="539949" y="53650"/>
                    </a:cubicBezTo>
                    <a:cubicBezTo>
                      <a:pt x="606476" y="92131"/>
                      <a:pt x="637268" y="143566"/>
                      <a:pt x="632041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5" name="Google Shape;1285;p27"/>
              <p:cNvSpPr/>
              <p:nvPr/>
            </p:nvSpPr>
            <p:spPr>
              <a:xfrm>
                <a:off x="4630040" y="3489745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41"/>
                    </a:moveTo>
                    <a:cubicBezTo>
                      <a:pt x="626965" y="215194"/>
                      <a:pt x="596268" y="257866"/>
                      <a:pt x="539340" y="290536"/>
                    </a:cubicBezTo>
                    <a:cubicBezTo>
                      <a:pt x="415791" y="362069"/>
                      <a:pt x="215451" y="362069"/>
                      <a:pt x="91902" y="290536"/>
                    </a:cubicBezTo>
                    <a:cubicBezTo>
                      <a:pt x="34879" y="257580"/>
                      <a:pt x="4372" y="215194"/>
                      <a:pt x="0" y="172141"/>
                    </a:cubicBezTo>
                    <a:cubicBezTo>
                      <a:pt x="4372" y="129087"/>
                      <a:pt x="34974" y="86416"/>
                      <a:pt x="91902" y="53650"/>
                    </a:cubicBezTo>
                    <a:cubicBezTo>
                      <a:pt x="215451" y="-17883"/>
                      <a:pt x="415791" y="-17883"/>
                      <a:pt x="539340" y="53650"/>
                    </a:cubicBezTo>
                    <a:cubicBezTo>
                      <a:pt x="596363" y="86606"/>
                      <a:pt x="626965" y="129087"/>
                      <a:pt x="631432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6" name="Google Shape;1286;p27"/>
              <p:cNvSpPr/>
              <p:nvPr/>
            </p:nvSpPr>
            <p:spPr>
              <a:xfrm>
                <a:off x="4791985" y="3572160"/>
                <a:ext cx="294810" cy="185070"/>
              </a:xfrm>
              <a:custGeom>
                <a:avLst/>
                <a:gdLst/>
                <a:ahLst/>
                <a:cxnLst/>
                <a:rect l="l" t="t" r="r" b="b"/>
                <a:pathLst>
                  <a:path w="294810" h="185070" extrusionOk="0">
                    <a:moveTo>
                      <a:pt x="149304" y="29813"/>
                    </a:moveTo>
                    <a:cubicBezTo>
                      <a:pt x="145417" y="29804"/>
                      <a:pt x="141540" y="30118"/>
                      <a:pt x="137710" y="30766"/>
                    </a:cubicBezTo>
                    <a:cubicBezTo>
                      <a:pt x="132578" y="31432"/>
                      <a:pt x="126685" y="32480"/>
                      <a:pt x="120223" y="33909"/>
                    </a:cubicBezTo>
                    <a:cubicBezTo>
                      <a:pt x="113760" y="35338"/>
                      <a:pt x="107108" y="36957"/>
                      <a:pt x="100170" y="39053"/>
                    </a:cubicBezTo>
                    <a:cubicBezTo>
                      <a:pt x="93383" y="41100"/>
                      <a:pt x="86747" y="43615"/>
                      <a:pt x="80307" y="46577"/>
                    </a:cubicBezTo>
                    <a:lnTo>
                      <a:pt x="131152" y="76010"/>
                    </a:lnTo>
                    <a:lnTo>
                      <a:pt x="140656" y="72771"/>
                    </a:lnTo>
                    <a:cubicBezTo>
                      <a:pt x="153581" y="68485"/>
                      <a:pt x="165841" y="64865"/>
                      <a:pt x="177246" y="61817"/>
                    </a:cubicBezTo>
                    <a:cubicBezTo>
                      <a:pt x="188013" y="58979"/>
                      <a:pt x="199019" y="57160"/>
                      <a:pt x="210129" y="56388"/>
                    </a:cubicBezTo>
                    <a:cubicBezTo>
                      <a:pt x="220279" y="55750"/>
                      <a:pt x="230467" y="56417"/>
                      <a:pt x="240446" y="58388"/>
                    </a:cubicBezTo>
                    <a:cubicBezTo>
                      <a:pt x="250491" y="60636"/>
                      <a:pt x="260109" y="64465"/>
                      <a:pt x="268957" y="69723"/>
                    </a:cubicBezTo>
                    <a:cubicBezTo>
                      <a:pt x="277729" y="74124"/>
                      <a:pt x="285256" y="80677"/>
                      <a:pt x="290816" y="88773"/>
                    </a:cubicBezTo>
                    <a:cubicBezTo>
                      <a:pt x="294579" y="94640"/>
                      <a:pt x="295748" y="101813"/>
                      <a:pt x="294047" y="108585"/>
                    </a:cubicBezTo>
                    <a:cubicBezTo>
                      <a:pt x="291937" y="116081"/>
                      <a:pt x="287832" y="122863"/>
                      <a:pt x="282167" y="128206"/>
                    </a:cubicBezTo>
                    <a:cubicBezTo>
                      <a:pt x="275220" y="135264"/>
                      <a:pt x="267437" y="141437"/>
                      <a:pt x="258978" y="146590"/>
                    </a:cubicBezTo>
                    <a:lnTo>
                      <a:pt x="291291" y="165640"/>
                    </a:lnTo>
                    <a:lnTo>
                      <a:pt x="272854" y="175736"/>
                    </a:lnTo>
                    <a:lnTo>
                      <a:pt x="240256" y="156686"/>
                    </a:lnTo>
                    <a:cubicBezTo>
                      <a:pt x="224755" y="164430"/>
                      <a:pt x="208513" y="170593"/>
                      <a:pt x="191786" y="175070"/>
                    </a:cubicBezTo>
                    <a:cubicBezTo>
                      <a:pt x="174299" y="179908"/>
                      <a:pt x="156432" y="183261"/>
                      <a:pt x="138375" y="185071"/>
                    </a:cubicBezTo>
                    <a:lnTo>
                      <a:pt x="121363" y="154496"/>
                    </a:lnTo>
                    <a:cubicBezTo>
                      <a:pt x="124500" y="154496"/>
                      <a:pt x="129251" y="154496"/>
                      <a:pt x="135619" y="153448"/>
                    </a:cubicBezTo>
                    <a:cubicBezTo>
                      <a:pt x="141987" y="152400"/>
                      <a:pt x="149019" y="151447"/>
                      <a:pt x="156908" y="149733"/>
                    </a:cubicBezTo>
                    <a:cubicBezTo>
                      <a:pt x="164796" y="148019"/>
                      <a:pt x="172969" y="145923"/>
                      <a:pt x="181712" y="143351"/>
                    </a:cubicBezTo>
                    <a:cubicBezTo>
                      <a:pt x="190218" y="140837"/>
                      <a:pt x="198515" y="137655"/>
                      <a:pt x="206517" y="133826"/>
                    </a:cubicBezTo>
                    <a:lnTo>
                      <a:pt x="155957" y="104585"/>
                    </a:lnTo>
                    <a:cubicBezTo>
                      <a:pt x="153809" y="105461"/>
                      <a:pt x="151623" y="106223"/>
                      <a:pt x="149400" y="106871"/>
                    </a:cubicBezTo>
                    <a:lnTo>
                      <a:pt x="142462" y="109061"/>
                    </a:lnTo>
                    <a:cubicBezTo>
                      <a:pt x="129727" y="113252"/>
                      <a:pt x="118132" y="116491"/>
                      <a:pt x="107488" y="118586"/>
                    </a:cubicBezTo>
                    <a:cubicBezTo>
                      <a:pt x="97722" y="120863"/>
                      <a:pt x="87761" y="122206"/>
                      <a:pt x="77741" y="122587"/>
                    </a:cubicBezTo>
                    <a:cubicBezTo>
                      <a:pt x="68896" y="122901"/>
                      <a:pt x="60048" y="122072"/>
                      <a:pt x="51415" y="120110"/>
                    </a:cubicBezTo>
                    <a:cubicBezTo>
                      <a:pt x="42890" y="118129"/>
                      <a:pt x="34694" y="114919"/>
                      <a:pt x="27086" y="110585"/>
                    </a:cubicBezTo>
                    <a:cubicBezTo>
                      <a:pt x="19103" y="106232"/>
                      <a:pt x="12162" y="100184"/>
                      <a:pt x="6748" y="92869"/>
                    </a:cubicBezTo>
                    <a:cubicBezTo>
                      <a:pt x="2692" y="87163"/>
                      <a:pt x="682" y="80248"/>
                      <a:pt x="1045" y="73247"/>
                    </a:cubicBezTo>
                    <a:cubicBezTo>
                      <a:pt x="1772" y="65951"/>
                      <a:pt x="4687" y="59036"/>
                      <a:pt x="9409" y="53435"/>
                    </a:cubicBezTo>
                    <a:cubicBezTo>
                      <a:pt x="15216" y="46053"/>
                      <a:pt x="22143" y="39624"/>
                      <a:pt x="29937" y="34385"/>
                    </a:cubicBezTo>
                    <a:lnTo>
                      <a:pt x="0" y="17050"/>
                    </a:lnTo>
                    <a:lnTo>
                      <a:pt x="17677" y="6763"/>
                    </a:lnTo>
                    <a:lnTo>
                      <a:pt x="47329" y="24003"/>
                    </a:lnTo>
                    <a:cubicBezTo>
                      <a:pt x="61238" y="17050"/>
                      <a:pt x="75867" y="11659"/>
                      <a:pt x="90951" y="7906"/>
                    </a:cubicBezTo>
                    <a:cubicBezTo>
                      <a:pt x="105292" y="4267"/>
                      <a:pt x="119868" y="1629"/>
                      <a:pt x="134574" y="0"/>
                    </a:cubicBezTo>
                    <a:close/>
                    <a:moveTo>
                      <a:pt x="63010" y="83153"/>
                    </a:moveTo>
                    <a:cubicBezTo>
                      <a:pt x="69644" y="87020"/>
                      <a:pt x="77328" y="88687"/>
                      <a:pt x="84964" y="87916"/>
                    </a:cubicBezTo>
                    <a:cubicBezTo>
                      <a:pt x="95280" y="86744"/>
                      <a:pt x="105443" y="84477"/>
                      <a:pt x="115281" y="81153"/>
                    </a:cubicBezTo>
                    <a:lnTo>
                      <a:pt x="67762" y="53626"/>
                    </a:lnTo>
                    <a:cubicBezTo>
                      <a:pt x="49990" y="65056"/>
                      <a:pt x="48374" y="74867"/>
                      <a:pt x="62725" y="83153"/>
                    </a:cubicBezTo>
                    <a:close/>
                    <a:moveTo>
                      <a:pt x="229802" y="97060"/>
                    </a:moveTo>
                    <a:cubicBezTo>
                      <a:pt x="222550" y="93116"/>
                      <a:pt x="214206" y="91640"/>
                      <a:pt x="206042" y="92869"/>
                    </a:cubicBezTo>
                    <a:cubicBezTo>
                      <a:pt x="194752" y="94279"/>
                      <a:pt x="183613" y="96736"/>
                      <a:pt x="172779" y="100203"/>
                    </a:cubicBezTo>
                    <a:lnTo>
                      <a:pt x="220298" y="127540"/>
                    </a:lnTo>
                    <a:cubicBezTo>
                      <a:pt x="239971" y="115157"/>
                      <a:pt x="243202" y="105061"/>
                      <a:pt x="229516" y="9706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7" name="Google Shape;1287;p27"/>
              <p:cNvSpPr/>
              <p:nvPr/>
            </p:nvSpPr>
            <p:spPr>
              <a:xfrm>
                <a:off x="4913728" y="3709701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8" name="Google Shape;1288;p27"/>
              <p:cNvSpPr/>
              <p:nvPr/>
            </p:nvSpPr>
            <p:spPr>
              <a:xfrm>
                <a:off x="5040889" y="3720560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9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9" name="Google Shape;1289;p27"/>
              <p:cNvSpPr/>
              <p:nvPr/>
            </p:nvSpPr>
            <p:spPr>
              <a:xfrm>
                <a:off x="5054955" y="3657409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5"/>
                    </a:moveTo>
                    <a:lnTo>
                      <a:pt x="31458" y="0"/>
                    </a:lnTo>
                    <a:lnTo>
                      <a:pt x="0" y="11335"/>
                    </a:lnTo>
                    <a:lnTo>
                      <a:pt x="31458" y="1733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0" name="Google Shape;1290;p27"/>
              <p:cNvSpPr/>
              <p:nvPr/>
            </p:nvSpPr>
            <p:spPr>
              <a:xfrm>
                <a:off x="4956115" y="3663791"/>
                <a:ext cx="47423" cy="33051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051" extrusionOk="0">
                    <a:moveTo>
                      <a:pt x="0" y="10001"/>
                    </a:moveTo>
                    <a:lnTo>
                      <a:pt x="10454" y="0"/>
                    </a:lnTo>
                    <a:lnTo>
                      <a:pt x="47424" y="25527"/>
                    </a:lnTo>
                    <a:lnTo>
                      <a:pt x="45143" y="33052"/>
                    </a:lnTo>
                    <a:cubicBezTo>
                      <a:pt x="45143" y="33052"/>
                      <a:pt x="17582" y="21431"/>
                      <a:pt x="16632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1" name="Google Shape;1291;p27"/>
              <p:cNvSpPr/>
              <p:nvPr/>
            </p:nvSpPr>
            <p:spPr>
              <a:xfrm>
                <a:off x="4859557" y="3608355"/>
                <a:ext cx="5844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448" h="38957" extrusionOk="0">
                    <a:moveTo>
                      <a:pt x="0" y="11144"/>
                    </a:moveTo>
                    <a:lnTo>
                      <a:pt x="48945" y="38958"/>
                    </a:lnTo>
                    <a:lnTo>
                      <a:pt x="58448" y="31718"/>
                    </a:lnTo>
                    <a:cubicBezTo>
                      <a:pt x="58448" y="31718"/>
                      <a:pt x="52366" y="24575"/>
                      <a:pt x="51891" y="23908"/>
                    </a:cubicBezTo>
                    <a:cubicBezTo>
                      <a:pt x="47632" y="18917"/>
                      <a:pt x="42632" y="14612"/>
                      <a:pt x="37065" y="11144"/>
                    </a:cubicBezTo>
                    <a:cubicBezTo>
                      <a:pt x="33453" y="10478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2" name="Google Shape;1292;p27"/>
              <p:cNvSpPr/>
              <p:nvPr/>
            </p:nvSpPr>
            <p:spPr>
              <a:xfrm>
                <a:off x="4913728" y="3577494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847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3" name="Google Shape;1293;p27"/>
              <p:cNvSpPr/>
              <p:nvPr/>
            </p:nvSpPr>
            <p:spPr>
              <a:xfrm>
                <a:off x="4791510" y="3572351"/>
                <a:ext cx="26135" cy="19526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526" extrusionOk="0">
                    <a:moveTo>
                      <a:pt x="0" y="17240"/>
                    </a:moveTo>
                    <a:lnTo>
                      <a:pt x="0" y="0"/>
                    </a:lnTo>
                    <a:lnTo>
                      <a:pt x="26135" y="2858"/>
                    </a:lnTo>
                    <a:lnTo>
                      <a:pt x="17677" y="19526"/>
                    </a:lnTo>
                    <a:lnTo>
                      <a:pt x="0" y="17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4" name="Google Shape;1294;p27"/>
              <p:cNvSpPr/>
              <p:nvPr/>
            </p:nvSpPr>
            <p:spPr>
              <a:xfrm>
                <a:off x="4792460" y="3629977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809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694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5" name="Google Shape;1295;p27"/>
              <p:cNvSpPr/>
              <p:nvPr/>
            </p:nvSpPr>
            <p:spPr>
              <a:xfrm>
                <a:off x="4791985" y="3555587"/>
                <a:ext cx="294804" cy="184499"/>
              </a:xfrm>
              <a:custGeom>
                <a:avLst/>
                <a:gdLst/>
                <a:ahLst/>
                <a:cxnLst/>
                <a:rect l="l" t="t" r="r" b="b"/>
                <a:pathLst>
                  <a:path w="294804" h="184499" extrusionOk="0">
                    <a:moveTo>
                      <a:pt x="149304" y="29146"/>
                    </a:moveTo>
                    <a:cubicBezTo>
                      <a:pt x="145417" y="29185"/>
                      <a:pt x="141549" y="29508"/>
                      <a:pt x="137710" y="30099"/>
                    </a:cubicBezTo>
                    <a:cubicBezTo>
                      <a:pt x="132578" y="30861"/>
                      <a:pt x="126685" y="31909"/>
                      <a:pt x="120223" y="33242"/>
                    </a:cubicBezTo>
                    <a:cubicBezTo>
                      <a:pt x="113760" y="34576"/>
                      <a:pt x="107108" y="36385"/>
                      <a:pt x="100170" y="38481"/>
                    </a:cubicBezTo>
                    <a:cubicBezTo>
                      <a:pt x="93369" y="40481"/>
                      <a:pt x="86730" y="42996"/>
                      <a:pt x="80307" y="46006"/>
                    </a:cubicBezTo>
                    <a:lnTo>
                      <a:pt x="131152" y="75438"/>
                    </a:lnTo>
                    <a:lnTo>
                      <a:pt x="140656" y="72199"/>
                    </a:lnTo>
                    <a:cubicBezTo>
                      <a:pt x="153581" y="67913"/>
                      <a:pt x="165841" y="64198"/>
                      <a:pt x="177246" y="61246"/>
                    </a:cubicBezTo>
                    <a:cubicBezTo>
                      <a:pt x="187994" y="58321"/>
                      <a:pt x="199009" y="56502"/>
                      <a:pt x="210129" y="55816"/>
                    </a:cubicBezTo>
                    <a:cubicBezTo>
                      <a:pt x="220279" y="55121"/>
                      <a:pt x="230476" y="55797"/>
                      <a:pt x="240446" y="57817"/>
                    </a:cubicBezTo>
                    <a:cubicBezTo>
                      <a:pt x="250491" y="60065"/>
                      <a:pt x="260109" y="63893"/>
                      <a:pt x="268957" y="69151"/>
                    </a:cubicBezTo>
                    <a:cubicBezTo>
                      <a:pt x="277739" y="73542"/>
                      <a:pt x="285256" y="80096"/>
                      <a:pt x="290816" y="88201"/>
                    </a:cubicBezTo>
                    <a:cubicBezTo>
                      <a:pt x="294570" y="94107"/>
                      <a:pt x="295739" y="101308"/>
                      <a:pt x="294047" y="108109"/>
                    </a:cubicBezTo>
                    <a:cubicBezTo>
                      <a:pt x="291909" y="115595"/>
                      <a:pt x="287803" y="122377"/>
                      <a:pt x="282167" y="127730"/>
                    </a:cubicBezTo>
                    <a:cubicBezTo>
                      <a:pt x="275192" y="134760"/>
                      <a:pt x="267408" y="140932"/>
                      <a:pt x="258978" y="146113"/>
                    </a:cubicBezTo>
                    <a:lnTo>
                      <a:pt x="291291" y="165163"/>
                    </a:lnTo>
                    <a:lnTo>
                      <a:pt x="272854" y="175165"/>
                    </a:lnTo>
                    <a:lnTo>
                      <a:pt x="240256" y="156115"/>
                    </a:lnTo>
                    <a:cubicBezTo>
                      <a:pt x="224736" y="163821"/>
                      <a:pt x="208504" y="169974"/>
                      <a:pt x="191786" y="174498"/>
                    </a:cubicBezTo>
                    <a:cubicBezTo>
                      <a:pt x="174299" y="179337"/>
                      <a:pt x="156432" y="182689"/>
                      <a:pt x="138375" y="184499"/>
                    </a:cubicBezTo>
                    <a:lnTo>
                      <a:pt x="121363" y="153924"/>
                    </a:lnTo>
                    <a:cubicBezTo>
                      <a:pt x="126134" y="153800"/>
                      <a:pt x="130896" y="153419"/>
                      <a:pt x="135619" y="152781"/>
                    </a:cubicBezTo>
                    <a:cubicBezTo>
                      <a:pt x="142775" y="151962"/>
                      <a:pt x="149884" y="150752"/>
                      <a:pt x="156908" y="149162"/>
                    </a:cubicBezTo>
                    <a:cubicBezTo>
                      <a:pt x="164701" y="147447"/>
                      <a:pt x="172969" y="145351"/>
                      <a:pt x="181712" y="142780"/>
                    </a:cubicBezTo>
                    <a:cubicBezTo>
                      <a:pt x="190209" y="140227"/>
                      <a:pt x="198496" y="137046"/>
                      <a:pt x="206517" y="133255"/>
                    </a:cubicBezTo>
                    <a:lnTo>
                      <a:pt x="155957" y="104013"/>
                    </a:lnTo>
                    <a:lnTo>
                      <a:pt x="149400" y="106299"/>
                    </a:lnTo>
                    <a:lnTo>
                      <a:pt x="142462" y="108395"/>
                    </a:lnTo>
                    <a:cubicBezTo>
                      <a:pt x="129727" y="112585"/>
                      <a:pt x="118132" y="115919"/>
                      <a:pt x="107488" y="117920"/>
                    </a:cubicBezTo>
                    <a:cubicBezTo>
                      <a:pt x="97722" y="120196"/>
                      <a:pt x="87761" y="121539"/>
                      <a:pt x="77741" y="121920"/>
                    </a:cubicBezTo>
                    <a:cubicBezTo>
                      <a:pt x="68896" y="122234"/>
                      <a:pt x="60048" y="121406"/>
                      <a:pt x="51415" y="119443"/>
                    </a:cubicBezTo>
                    <a:cubicBezTo>
                      <a:pt x="42878" y="117500"/>
                      <a:pt x="34677" y="114290"/>
                      <a:pt x="27086" y="109918"/>
                    </a:cubicBezTo>
                    <a:cubicBezTo>
                      <a:pt x="19112" y="105680"/>
                      <a:pt x="12168" y="99727"/>
                      <a:pt x="6748" y="92488"/>
                    </a:cubicBezTo>
                    <a:cubicBezTo>
                      <a:pt x="2671" y="86792"/>
                      <a:pt x="660" y="79867"/>
                      <a:pt x="1045" y="72866"/>
                    </a:cubicBezTo>
                    <a:cubicBezTo>
                      <a:pt x="1790" y="65599"/>
                      <a:pt x="4704" y="58731"/>
                      <a:pt x="9409" y="53149"/>
                    </a:cubicBezTo>
                    <a:cubicBezTo>
                      <a:pt x="15245" y="45786"/>
                      <a:pt x="22168" y="39367"/>
                      <a:pt x="29937" y="34099"/>
                    </a:cubicBezTo>
                    <a:lnTo>
                      <a:pt x="0" y="16764"/>
                    </a:lnTo>
                    <a:lnTo>
                      <a:pt x="17202" y="6763"/>
                    </a:lnTo>
                    <a:lnTo>
                      <a:pt x="46854" y="23908"/>
                    </a:lnTo>
                    <a:cubicBezTo>
                      <a:pt x="60783" y="17031"/>
                      <a:pt x="75408" y="11668"/>
                      <a:pt x="90476" y="7906"/>
                    </a:cubicBezTo>
                    <a:cubicBezTo>
                      <a:pt x="104808" y="4220"/>
                      <a:pt x="119387" y="1581"/>
                      <a:pt x="134098" y="0"/>
                    </a:cubicBezTo>
                    <a:close/>
                    <a:moveTo>
                      <a:pt x="62725" y="82963"/>
                    </a:moveTo>
                    <a:cubicBezTo>
                      <a:pt x="69375" y="86792"/>
                      <a:pt x="77045" y="88449"/>
                      <a:pt x="84679" y="87725"/>
                    </a:cubicBezTo>
                    <a:cubicBezTo>
                      <a:pt x="95005" y="86563"/>
                      <a:pt x="105172" y="84258"/>
                      <a:pt x="114996" y="80867"/>
                    </a:cubicBezTo>
                    <a:lnTo>
                      <a:pt x="67477" y="53340"/>
                    </a:lnTo>
                    <a:cubicBezTo>
                      <a:pt x="49990" y="64389"/>
                      <a:pt x="48374" y="74295"/>
                      <a:pt x="62725" y="82963"/>
                    </a:cubicBezTo>
                    <a:close/>
                    <a:moveTo>
                      <a:pt x="229516" y="96869"/>
                    </a:moveTo>
                    <a:cubicBezTo>
                      <a:pt x="222256" y="92945"/>
                      <a:pt x="213930" y="91449"/>
                      <a:pt x="205757" y="92583"/>
                    </a:cubicBezTo>
                    <a:cubicBezTo>
                      <a:pt x="194485" y="94088"/>
                      <a:pt x="183357" y="96545"/>
                      <a:pt x="172494" y="99917"/>
                    </a:cubicBezTo>
                    <a:lnTo>
                      <a:pt x="220013" y="127254"/>
                    </a:lnTo>
                    <a:cubicBezTo>
                      <a:pt x="239971" y="114586"/>
                      <a:pt x="243202" y="104394"/>
                      <a:pt x="229516" y="96488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296" name="Google Shape;1296;p27"/>
            <p:cNvSpPr/>
            <p:nvPr/>
          </p:nvSpPr>
          <p:spPr>
            <a:xfrm>
              <a:off x="3754828" y="4396898"/>
              <a:ext cx="883852" cy="511492"/>
            </a:xfrm>
            <a:custGeom>
              <a:avLst/>
              <a:gdLst/>
              <a:ahLst/>
              <a:cxnLst/>
              <a:rect l="l" t="t" r="r" b="b"/>
              <a:pathLst>
                <a:path w="883852" h="511492" extrusionOk="0">
                  <a:moveTo>
                    <a:pt x="883852" y="255746"/>
                  </a:moveTo>
                  <a:cubicBezTo>
                    <a:pt x="883852" y="396991"/>
                    <a:pt x="685995" y="511493"/>
                    <a:pt x="441926" y="511493"/>
                  </a:cubicBezTo>
                  <a:cubicBezTo>
                    <a:pt x="197857" y="511493"/>
                    <a:pt x="0" y="396991"/>
                    <a:pt x="0" y="255746"/>
                  </a:cubicBezTo>
                  <a:cubicBezTo>
                    <a:pt x="0" y="114501"/>
                    <a:pt x="197857" y="0"/>
                    <a:pt x="441926" y="0"/>
                  </a:cubicBezTo>
                  <a:cubicBezTo>
                    <a:pt x="685995" y="0"/>
                    <a:pt x="883852" y="114501"/>
                    <a:pt x="883852" y="255746"/>
                  </a:cubicBez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7" name="Google Shape;1297;p27"/>
            <p:cNvSpPr/>
            <p:nvPr/>
          </p:nvSpPr>
          <p:spPr>
            <a:xfrm>
              <a:off x="4924079" y="3753008"/>
              <a:ext cx="883852" cy="511492"/>
            </a:xfrm>
            <a:custGeom>
              <a:avLst/>
              <a:gdLst/>
              <a:ahLst/>
              <a:cxnLst/>
              <a:rect l="l" t="t" r="r" b="b"/>
              <a:pathLst>
                <a:path w="883852" h="511492" extrusionOk="0">
                  <a:moveTo>
                    <a:pt x="883852" y="255746"/>
                  </a:moveTo>
                  <a:cubicBezTo>
                    <a:pt x="883852" y="396991"/>
                    <a:pt x="685995" y="511493"/>
                    <a:pt x="441926" y="511493"/>
                  </a:cubicBezTo>
                  <a:cubicBezTo>
                    <a:pt x="197857" y="511493"/>
                    <a:pt x="0" y="396991"/>
                    <a:pt x="0" y="255746"/>
                  </a:cubicBezTo>
                  <a:cubicBezTo>
                    <a:pt x="0" y="114501"/>
                    <a:pt x="197857" y="0"/>
                    <a:pt x="441926" y="0"/>
                  </a:cubicBezTo>
                  <a:cubicBezTo>
                    <a:pt x="685995" y="0"/>
                    <a:pt x="883852" y="114501"/>
                    <a:pt x="883852" y="255746"/>
                  </a:cubicBez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8" name="Google Shape;1298;p27"/>
            <p:cNvSpPr/>
            <p:nvPr/>
          </p:nvSpPr>
          <p:spPr>
            <a:xfrm>
              <a:off x="3741903" y="3161886"/>
              <a:ext cx="883852" cy="511492"/>
            </a:xfrm>
            <a:custGeom>
              <a:avLst/>
              <a:gdLst/>
              <a:ahLst/>
              <a:cxnLst/>
              <a:rect l="l" t="t" r="r" b="b"/>
              <a:pathLst>
                <a:path w="883852" h="511492" extrusionOk="0">
                  <a:moveTo>
                    <a:pt x="883852" y="255746"/>
                  </a:moveTo>
                  <a:cubicBezTo>
                    <a:pt x="883852" y="396991"/>
                    <a:pt x="685995" y="511493"/>
                    <a:pt x="441926" y="511493"/>
                  </a:cubicBezTo>
                  <a:cubicBezTo>
                    <a:pt x="197857" y="511493"/>
                    <a:pt x="0" y="396991"/>
                    <a:pt x="0" y="255746"/>
                  </a:cubicBezTo>
                  <a:cubicBezTo>
                    <a:pt x="0" y="114501"/>
                    <a:pt x="197857" y="0"/>
                    <a:pt x="441926" y="0"/>
                  </a:cubicBezTo>
                  <a:cubicBezTo>
                    <a:pt x="685995" y="0"/>
                    <a:pt x="883852" y="114501"/>
                    <a:pt x="883852" y="255746"/>
                  </a:cubicBez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9" name="Google Shape;1299;p27"/>
            <p:cNvSpPr/>
            <p:nvPr/>
          </p:nvSpPr>
          <p:spPr>
            <a:xfrm>
              <a:off x="2152775" y="4481289"/>
              <a:ext cx="883852" cy="511492"/>
            </a:xfrm>
            <a:custGeom>
              <a:avLst/>
              <a:gdLst/>
              <a:ahLst/>
              <a:cxnLst/>
              <a:rect l="l" t="t" r="r" b="b"/>
              <a:pathLst>
                <a:path w="883852" h="511492" extrusionOk="0">
                  <a:moveTo>
                    <a:pt x="883852" y="255746"/>
                  </a:moveTo>
                  <a:cubicBezTo>
                    <a:pt x="883852" y="396991"/>
                    <a:pt x="685995" y="511492"/>
                    <a:pt x="441926" y="511492"/>
                  </a:cubicBezTo>
                  <a:cubicBezTo>
                    <a:pt x="197857" y="511492"/>
                    <a:pt x="0" y="396991"/>
                    <a:pt x="0" y="255746"/>
                  </a:cubicBezTo>
                  <a:cubicBezTo>
                    <a:pt x="0" y="114501"/>
                    <a:pt x="197857" y="0"/>
                    <a:pt x="441926" y="0"/>
                  </a:cubicBezTo>
                  <a:cubicBezTo>
                    <a:pt x="685995" y="0"/>
                    <a:pt x="883852" y="114501"/>
                    <a:pt x="883852" y="255746"/>
                  </a:cubicBez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0" name="Google Shape;1300;p27"/>
            <p:cNvSpPr/>
            <p:nvPr/>
          </p:nvSpPr>
          <p:spPr>
            <a:xfrm>
              <a:off x="5481476" y="4556632"/>
              <a:ext cx="883852" cy="511492"/>
            </a:xfrm>
            <a:custGeom>
              <a:avLst/>
              <a:gdLst/>
              <a:ahLst/>
              <a:cxnLst/>
              <a:rect l="l" t="t" r="r" b="b"/>
              <a:pathLst>
                <a:path w="883852" h="511492" extrusionOk="0">
                  <a:moveTo>
                    <a:pt x="883852" y="255746"/>
                  </a:moveTo>
                  <a:cubicBezTo>
                    <a:pt x="883852" y="396991"/>
                    <a:pt x="685995" y="511493"/>
                    <a:pt x="441926" y="511493"/>
                  </a:cubicBezTo>
                  <a:cubicBezTo>
                    <a:pt x="197857" y="511493"/>
                    <a:pt x="0" y="396991"/>
                    <a:pt x="0" y="255746"/>
                  </a:cubicBezTo>
                  <a:cubicBezTo>
                    <a:pt x="0" y="114501"/>
                    <a:pt x="197857" y="0"/>
                    <a:pt x="441926" y="0"/>
                  </a:cubicBezTo>
                  <a:cubicBezTo>
                    <a:pt x="685995" y="0"/>
                    <a:pt x="883852" y="114501"/>
                    <a:pt x="883852" y="255746"/>
                  </a:cubicBez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301" name="Google Shape;1301;p27"/>
            <p:cNvGrpSpPr/>
            <p:nvPr/>
          </p:nvGrpSpPr>
          <p:grpSpPr>
            <a:xfrm>
              <a:off x="3781914" y="3000342"/>
              <a:ext cx="883852" cy="621125"/>
              <a:chOff x="5591539" y="3742467"/>
              <a:chExt cx="883852" cy="621125"/>
            </a:xfrm>
          </p:grpSpPr>
          <p:sp>
            <p:nvSpPr>
              <p:cNvPr id="1302" name="Google Shape;1302;p27"/>
              <p:cNvSpPr/>
              <p:nvPr/>
            </p:nvSpPr>
            <p:spPr>
              <a:xfrm>
                <a:off x="5591539" y="385210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3" name="Google Shape;1303;p27"/>
              <p:cNvSpPr/>
              <p:nvPr/>
            </p:nvSpPr>
            <p:spPr>
              <a:xfrm>
                <a:off x="5591633" y="3995166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4" name="Google Shape;1304;p27"/>
              <p:cNvSpPr/>
              <p:nvPr/>
            </p:nvSpPr>
            <p:spPr>
              <a:xfrm>
                <a:off x="6408864" y="3998214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5" name="Google Shape;1305;p27"/>
              <p:cNvSpPr/>
              <p:nvPr/>
            </p:nvSpPr>
            <p:spPr>
              <a:xfrm>
                <a:off x="5591539" y="374246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6" name="Google Shape;1306;p27"/>
              <p:cNvSpPr/>
              <p:nvPr/>
            </p:nvSpPr>
            <p:spPr>
              <a:xfrm>
                <a:off x="5717159" y="3812071"/>
                <a:ext cx="632686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86" h="366117" extrusionOk="0">
                    <a:moveTo>
                      <a:pt x="632116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6" y="383977"/>
                      <a:pt x="216136" y="383977"/>
                      <a:pt x="92587" y="312539"/>
                    </a:cubicBezTo>
                    <a:cubicBezTo>
                      <a:pt x="35564" y="279583"/>
                      <a:pt x="4962" y="237101"/>
                      <a:pt x="590" y="194048"/>
                    </a:cubicBezTo>
                    <a:cubicBezTo>
                      <a:pt x="-4732" y="143661"/>
                      <a:pt x="25965" y="92131"/>
                      <a:pt x="92587" y="53650"/>
                    </a:cubicBezTo>
                    <a:cubicBezTo>
                      <a:pt x="216136" y="-17883"/>
                      <a:pt x="416476" y="-17883"/>
                      <a:pt x="540025" y="53650"/>
                    </a:cubicBezTo>
                    <a:cubicBezTo>
                      <a:pt x="606646" y="92131"/>
                      <a:pt x="637344" y="143661"/>
                      <a:pt x="632116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7" name="Google Shape;1307;p27"/>
              <p:cNvSpPr/>
              <p:nvPr/>
            </p:nvSpPr>
            <p:spPr>
              <a:xfrm>
                <a:off x="5717749" y="3833979"/>
                <a:ext cx="631526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209" extrusionOk="0">
                    <a:moveTo>
                      <a:pt x="631527" y="172140"/>
                    </a:moveTo>
                    <a:cubicBezTo>
                      <a:pt x="626965" y="215193"/>
                      <a:pt x="596363" y="257865"/>
                      <a:pt x="539435" y="290631"/>
                    </a:cubicBezTo>
                    <a:cubicBezTo>
                      <a:pt x="415886" y="362069"/>
                      <a:pt x="215546" y="362069"/>
                      <a:pt x="91997" y="290631"/>
                    </a:cubicBezTo>
                    <a:cubicBezTo>
                      <a:pt x="34974" y="257675"/>
                      <a:pt x="4372" y="215193"/>
                      <a:pt x="0" y="172140"/>
                    </a:cubicBezTo>
                    <a:cubicBezTo>
                      <a:pt x="4372" y="129088"/>
                      <a:pt x="35069" y="86415"/>
                      <a:pt x="91997" y="53649"/>
                    </a:cubicBezTo>
                    <a:cubicBezTo>
                      <a:pt x="215546" y="-17883"/>
                      <a:pt x="415886" y="-17883"/>
                      <a:pt x="539435" y="53649"/>
                    </a:cubicBezTo>
                    <a:cubicBezTo>
                      <a:pt x="596363" y="86701"/>
                      <a:pt x="626965" y="129088"/>
                      <a:pt x="631527" y="172140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8" name="Google Shape;1308;p27"/>
              <p:cNvSpPr/>
              <p:nvPr/>
            </p:nvSpPr>
            <p:spPr>
              <a:xfrm>
                <a:off x="5879313" y="3916870"/>
                <a:ext cx="294875" cy="185070"/>
              </a:xfrm>
              <a:custGeom>
                <a:avLst/>
                <a:gdLst/>
                <a:ahLst/>
                <a:cxnLst/>
                <a:rect l="l" t="t" r="r" b="b"/>
                <a:pathLst>
                  <a:path w="294875" h="185070" extrusionOk="0">
                    <a:moveTo>
                      <a:pt x="149495" y="29337"/>
                    </a:moveTo>
                    <a:cubicBezTo>
                      <a:pt x="145608" y="29328"/>
                      <a:pt x="141730" y="29642"/>
                      <a:pt x="137900" y="30289"/>
                    </a:cubicBezTo>
                    <a:cubicBezTo>
                      <a:pt x="132673" y="31052"/>
                      <a:pt x="126876" y="32099"/>
                      <a:pt x="120413" y="33433"/>
                    </a:cubicBezTo>
                    <a:cubicBezTo>
                      <a:pt x="113950" y="34766"/>
                      <a:pt x="107298" y="36576"/>
                      <a:pt x="100265" y="38576"/>
                    </a:cubicBezTo>
                    <a:cubicBezTo>
                      <a:pt x="93517" y="40672"/>
                      <a:pt x="86912" y="43215"/>
                      <a:pt x="80497" y="46196"/>
                    </a:cubicBezTo>
                    <a:lnTo>
                      <a:pt x="131247" y="75629"/>
                    </a:lnTo>
                    <a:lnTo>
                      <a:pt x="140751" y="72390"/>
                    </a:lnTo>
                    <a:cubicBezTo>
                      <a:pt x="153676" y="68104"/>
                      <a:pt x="165841" y="64389"/>
                      <a:pt x="177341" y="61436"/>
                    </a:cubicBezTo>
                    <a:cubicBezTo>
                      <a:pt x="188099" y="58522"/>
                      <a:pt x="199114" y="56674"/>
                      <a:pt x="210224" y="55912"/>
                    </a:cubicBezTo>
                    <a:cubicBezTo>
                      <a:pt x="220374" y="55302"/>
                      <a:pt x="230571" y="56007"/>
                      <a:pt x="240541" y="58007"/>
                    </a:cubicBezTo>
                    <a:cubicBezTo>
                      <a:pt x="250586" y="60227"/>
                      <a:pt x="260214" y="64056"/>
                      <a:pt x="269052" y="69342"/>
                    </a:cubicBezTo>
                    <a:cubicBezTo>
                      <a:pt x="277853" y="73705"/>
                      <a:pt x="285380" y="80267"/>
                      <a:pt x="290911" y="88392"/>
                    </a:cubicBezTo>
                    <a:cubicBezTo>
                      <a:pt x="294627" y="94317"/>
                      <a:pt x="295796" y="101498"/>
                      <a:pt x="294142" y="108299"/>
                    </a:cubicBezTo>
                    <a:cubicBezTo>
                      <a:pt x="291985" y="115776"/>
                      <a:pt x="287889" y="122549"/>
                      <a:pt x="282262" y="127921"/>
                    </a:cubicBezTo>
                    <a:cubicBezTo>
                      <a:pt x="275420" y="134998"/>
                      <a:pt x="267760" y="141227"/>
                      <a:pt x="259453" y="146495"/>
                    </a:cubicBezTo>
                    <a:lnTo>
                      <a:pt x="291766" y="165545"/>
                    </a:lnTo>
                    <a:lnTo>
                      <a:pt x="274089" y="175736"/>
                    </a:lnTo>
                    <a:lnTo>
                      <a:pt x="241491" y="156686"/>
                    </a:lnTo>
                    <a:cubicBezTo>
                      <a:pt x="225972" y="164392"/>
                      <a:pt x="209739" y="170545"/>
                      <a:pt x="193022" y="175070"/>
                    </a:cubicBezTo>
                    <a:cubicBezTo>
                      <a:pt x="175535" y="179908"/>
                      <a:pt x="157668" y="183252"/>
                      <a:pt x="139611" y="185071"/>
                    </a:cubicBezTo>
                    <a:lnTo>
                      <a:pt x="122599" y="154496"/>
                    </a:lnTo>
                    <a:cubicBezTo>
                      <a:pt x="127332" y="154372"/>
                      <a:pt x="132065" y="153991"/>
                      <a:pt x="136759" y="153353"/>
                    </a:cubicBezTo>
                    <a:cubicBezTo>
                      <a:pt x="143127" y="152590"/>
                      <a:pt x="150255" y="151447"/>
                      <a:pt x="158143" y="149733"/>
                    </a:cubicBezTo>
                    <a:cubicBezTo>
                      <a:pt x="166031" y="148019"/>
                      <a:pt x="174204" y="145923"/>
                      <a:pt x="182948" y="143351"/>
                    </a:cubicBezTo>
                    <a:cubicBezTo>
                      <a:pt x="191435" y="140779"/>
                      <a:pt x="199722" y="137598"/>
                      <a:pt x="207753" y="133826"/>
                    </a:cubicBezTo>
                    <a:lnTo>
                      <a:pt x="157193" y="104585"/>
                    </a:lnTo>
                    <a:lnTo>
                      <a:pt x="150635" y="106871"/>
                    </a:lnTo>
                    <a:lnTo>
                      <a:pt x="143697" y="108966"/>
                    </a:lnTo>
                    <a:cubicBezTo>
                      <a:pt x="130962" y="113157"/>
                      <a:pt x="119368" y="116491"/>
                      <a:pt x="108723" y="118491"/>
                    </a:cubicBezTo>
                    <a:cubicBezTo>
                      <a:pt x="98953" y="120767"/>
                      <a:pt x="88993" y="122101"/>
                      <a:pt x="78976" y="122491"/>
                    </a:cubicBezTo>
                    <a:cubicBezTo>
                      <a:pt x="70128" y="122758"/>
                      <a:pt x="61290" y="121929"/>
                      <a:pt x="52651" y="120015"/>
                    </a:cubicBezTo>
                    <a:cubicBezTo>
                      <a:pt x="44117" y="118043"/>
                      <a:pt x="35924" y="114833"/>
                      <a:pt x="28321" y="110490"/>
                    </a:cubicBezTo>
                    <a:cubicBezTo>
                      <a:pt x="19958" y="106137"/>
                      <a:pt x="12707" y="99908"/>
                      <a:pt x="7128" y="92297"/>
                    </a:cubicBezTo>
                    <a:cubicBezTo>
                      <a:pt x="3070" y="86592"/>
                      <a:pt x="1055" y="79677"/>
                      <a:pt x="1426" y="72676"/>
                    </a:cubicBezTo>
                    <a:cubicBezTo>
                      <a:pt x="2167" y="65380"/>
                      <a:pt x="5085" y="58474"/>
                      <a:pt x="9789" y="52864"/>
                    </a:cubicBezTo>
                    <a:cubicBezTo>
                      <a:pt x="15596" y="45482"/>
                      <a:pt x="22524" y="39053"/>
                      <a:pt x="30317" y="33814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329" y="23908"/>
                    </a:lnTo>
                    <a:cubicBezTo>
                      <a:pt x="61214" y="17002"/>
                      <a:pt x="75812" y="11639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2772"/>
                    </a:moveTo>
                    <a:cubicBezTo>
                      <a:pt x="69786" y="86601"/>
                      <a:pt x="77494" y="88259"/>
                      <a:pt x="85154" y="87535"/>
                    </a:cubicBezTo>
                    <a:cubicBezTo>
                      <a:pt x="95475" y="86325"/>
                      <a:pt x="105635" y="84029"/>
                      <a:pt x="115471" y="80677"/>
                    </a:cubicBezTo>
                    <a:lnTo>
                      <a:pt x="67952" y="53149"/>
                    </a:lnTo>
                    <a:cubicBezTo>
                      <a:pt x="50370" y="64579"/>
                      <a:pt x="48849" y="74104"/>
                      <a:pt x="63105" y="82772"/>
                    </a:cubicBezTo>
                    <a:close/>
                    <a:moveTo>
                      <a:pt x="229992" y="96679"/>
                    </a:moveTo>
                    <a:cubicBezTo>
                      <a:pt x="222750" y="92697"/>
                      <a:pt x="214405" y="91192"/>
                      <a:pt x="206232" y="92393"/>
                    </a:cubicBezTo>
                    <a:cubicBezTo>
                      <a:pt x="194961" y="93897"/>
                      <a:pt x="183832" y="96355"/>
                      <a:pt x="172969" y="99727"/>
                    </a:cubicBezTo>
                    <a:lnTo>
                      <a:pt x="220488" y="127063"/>
                    </a:lnTo>
                    <a:cubicBezTo>
                      <a:pt x="240446" y="114776"/>
                      <a:pt x="243677" y="104585"/>
                      <a:pt x="229992" y="9667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9" name="Google Shape;1309;p27"/>
              <p:cNvSpPr/>
              <p:nvPr/>
            </p:nvSpPr>
            <p:spPr>
              <a:xfrm>
                <a:off x="6001532" y="4053935"/>
                <a:ext cx="19007" cy="25527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7" extrusionOk="0">
                    <a:moveTo>
                      <a:pt x="0" y="17241"/>
                    </a:moveTo>
                    <a:cubicBezTo>
                      <a:pt x="475" y="16002"/>
                      <a:pt x="0" y="0"/>
                      <a:pt x="0" y="0"/>
                    </a:cubicBezTo>
                    <a:lnTo>
                      <a:pt x="19008" y="12573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0" name="Google Shape;1310;p27"/>
              <p:cNvSpPr/>
              <p:nvPr/>
            </p:nvSpPr>
            <p:spPr>
              <a:xfrm>
                <a:off x="6128693" y="4064889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143"/>
                    </a:lnTo>
                    <a:lnTo>
                      <a:pt x="24045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1" name="Google Shape;1311;p27"/>
              <p:cNvSpPr/>
              <p:nvPr/>
            </p:nvSpPr>
            <p:spPr>
              <a:xfrm>
                <a:off x="6142758" y="4001642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2" name="Google Shape;1312;p27"/>
              <p:cNvSpPr/>
              <p:nvPr/>
            </p:nvSpPr>
            <p:spPr>
              <a:xfrm>
                <a:off x="6043729" y="4008024"/>
                <a:ext cx="47328" cy="33146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6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431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3" name="Google Shape;1313;p27"/>
              <p:cNvSpPr/>
              <p:nvPr/>
            </p:nvSpPr>
            <p:spPr>
              <a:xfrm>
                <a:off x="5947360" y="3952875"/>
                <a:ext cx="5892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923" h="38957" extrusionOk="0">
                    <a:moveTo>
                      <a:pt x="0" y="11049"/>
                    </a:moveTo>
                    <a:lnTo>
                      <a:pt x="48944" y="38957"/>
                    </a:lnTo>
                    <a:lnTo>
                      <a:pt x="58923" y="31623"/>
                    </a:lnTo>
                    <a:cubicBezTo>
                      <a:pt x="58923" y="31623"/>
                      <a:pt x="52841" y="24574"/>
                      <a:pt x="52366" y="23908"/>
                    </a:cubicBezTo>
                    <a:cubicBezTo>
                      <a:pt x="47966" y="18840"/>
                      <a:pt x="42805" y="14507"/>
                      <a:pt x="37065" y="11049"/>
                    </a:cubicBezTo>
                    <a:cubicBezTo>
                      <a:pt x="33453" y="10382"/>
                      <a:pt x="10169" y="0"/>
                      <a:pt x="1016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4" name="Google Shape;1314;p27"/>
              <p:cNvSpPr/>
              <p:nvPr/>
            </p:nvSpPr>
            <p:spPr>
              <a:xfrm>
                <a:off x="6001532" y="3921728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5" name="Google Shape;1315;p27"/>
              <p:cNvSpPr/>
              <p:nvPr/>
            </p:nvSpPr>
            <p:spPr>
              <a:xfrm>
                <a:off x="5879313" y="3916680"/>
                <a:ext cx="26040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6" name="Google Shape;1316;p27"/>
              <p:cNvSpPr/>
              <p:nvPr/>
            </p:nvSpPr>
            <p:spPr>
              <a:xfrm>
                <a:off x="5880264" y="3974210"/>
                <a:ext cx="30412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30412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30412" y="0"/>
                    </a:lnTo>
                    <a:lnTo>
                      <a:pt x="23094" y="16002"/>
                    </a:lnTo>
                    <a:lnTo>
                      <a:pt x="10074" y="3029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7" name="Google Shape;1317;p27"/>
              <p:cNvSpPr/>
              <p:nvPr/>
            </p:nvSpPr>
            <p:spPr>
              <a:xfrm>
                <a:off x="5879313" y="3898868"/>
                <a:ext cx="294881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4881" h="185547" extrusionOk="0">
                    <a:moveTo>
                      <a:pt x="149495" y="30194"/>
                    </a:moveTo>
                    <a:cubicBezTo>
                      <a:pt x="145608" y="30185"/>
                      <a:pt x="141730" y="30499"/>
                      <a:pt x="137900" y="31147"/>
                    </a:cubicBezTo>
                    <a:cubicBezTo>
                      <a:pt x="132673" y="31909"/>
                      <a:pt x="126876" y="32957"/>
                      <a:pt x="120413" y="34290"/>
                    </a:cubicBezTo>
                    <a:cubicBezTo>
                      <a:pt x="113950" y="35624"/>
                      <a:pt x="107298" y="37338"/>
                      <a:pt x="100265" y="39434"/>
                    </a:cubicBezTo>
                    <a:cubicBezTo>
                      <a:pt x="93498" y="41481"/>
                      <a:pt x="86893" y="44034"/>
                      <a:pt x="80497" y="47054"/>
                    </a:cubicBezTo>
                    <a:lnTo>
                      <a:pt x="131247" y="76391"/>
                    </a:lnTo>
                    <a:lnTo>
                      <a:pt x="140751" y="73152"/>
                    </a:lnTo>
                    <a:cubicBezTo>
                      <a:pt x="153676" y="68866"/>
                      <a:pt x="165841" y="65246"/>
                      <a:pt x="177341" y="62198"/>
                    </a:cubicBezTo>
                    <a:cubicBezTo>
                      <a:pt x="188108" y="59360"/>
                      <a:pt x="199114" y="57541"/>
                      <a:pt x="210224" y="56769"/>
                    </a:cubicBezTo>
                    <a:cubicBezTo>
                      <a:pt x="220374" y="56160"/>
                      <a:pt x="230571" y="56864"/>
                      <a:pt x="240541" y="58865"/>
                    </a:cubicBezTo>
                    <a:cubicBezTo>
                      <a:pt x="250586" y="61055"/>
                      <a:pt x="260214" y="64846"/>
                      <a:pt x="269052" y="70104"/>
                    </a:cubicBezTo>
                    <a:cubicBezTo>
                      <a:pt x="277824" y="74505"/>
                      <a:pt x="285351" y="81058"/>
                      <a:pt x="290911" y="89154"/>
                    </a:cubicBezTo>
                    <a:cubicBezTo>
                      <a:pt x="294636" y="95079"/>
                      <a:pt x="295805" y="102261"/>
                      <a:pt x="294142" y="109061"/>
                    </a:cubicBezTo>
                    <a:cubicBezTo>
                      <a:pt x="291985" y="116539"/>
                      <a:pt x="287889" y="123311"/>
                      <a:pt x="282262" y="128683"/>
                    </a:cubicBezTo>
                    <a:cubicBezTo>
                      <a:pt x="275287" y="135684"/>
                      <a:pt x="267503" y="141827"/>
                      <a:pt x="259073" y="146971"/>
                    </a:cubicBezTo>
                    <a:lnTo>
                      <a:pt x="291386" y="16602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30"/>
                      <a:pt x="209359" y="170955"/>
                      <a:pt x="192642" y="175451"/>
                    </a:cubicBezTo>
                    <a:cubicBezTo>
                      <a:pt x="175164" y="180365"/>
                      <a:pt x="157297" y="183737"/>
                      <a:pt x="139231" y="185547"/>
                    </a:cubicBezTo>
                    <a:lnTo>
                      <a:pt x="122219" y="154877"/>
                    </a:lnTo>
                    <a:cubicBezTo>
                      <a:pt x="126952" y="154800"/>
                      <a:pt x="131684" y="154448"/>
                      <a:pt x="136379" y="153829"/>
                    </a:cubicBezTo>
                    <a:cubicBezTo>
                      <a:pt x="142718" y="153067"/>
                      <a:pt x="149846" y="151829"/>
                      <a:pt x="157763" y="150114"/>
                    </a:cubicBezTo>
                    <a:cubicBezTo>
                      <a:pt x="165556" y="148495"/>
                      <a:pt x="173824" y="146304"/>
                      <a:pt x="182568" y="143828"/>
                    </a:cubicBezTo>
                    <a:cubicBezTo>
                      <a:pt x="191055" y="141256"/>
                      <a:pt x="199342" y="138074"/>
                      <a:pt x="207373" y="134303"/>
                    </a:cubicBezTo>
                    <a:lnTo>
                      <a:pt x="156812" y="105061"/>
                    </a:lnTo>
                    <a:cubicBezTo>
                      <a:pt x="154722" y="105918"/>
                      <a:pt x="152441" y="106680"/>
                      <a:pt x="150255" y="107442"/>
                    </a:cubicBezTo>
                    <a:lnTo>
                      <a:pt x="143317" y="109538"/>
                    </a:lnTo>
                    <a:cubicBezTo>
                      <a:pt x="130582" y="113729"/>
                      <a:pt x="118987" y="116967"/>
                      <a:pt x="108343" y="119063"/>
                    </a:cubicBezTo>
                    <a:cubicBezTo>
                      <a:pt x="98573" y="121339"/>
                      <a:pt x="88613" y="122673"/>
                      <a:pt x="78596" y="123063"/>
                    </a:cubicBezTo>
                    <a:cubicBezTo>
                      <a:pt x="69748" y="123425"/>
                      <a:pt x="60891" y="122587"/>
                      <a:pt x="52271" y="120587"/>
                    </a:cubicBezTo>
                    <a:cubicBezTo>
                      <a:pt x="43727" y="118663"/>
                      <a:pt x="35525" y="115453"/>
                      <a:pt x="27941" y="111062"/>
                    </a:cubicBezTo>
                    <a:cubicBezTo>
                      <a:pt x="19597" y="106671"/>
                      <a:pt x="12355" y="100451"/>
                      <a:pt x="6748" y="92869"/>
                    </a:cubicBezTo>
                    <a:cubicBezTo>
                      <a:pt x="2690" y="87163"/>
                      <a:pt x="675" y="80248"/>
                      <a:pt x="1045" y="73247"/>
                    </a:cubicBezTo>
                    <a:cubicBezTo>
                      <a:pt x="1768" y="65951"/>
                      <a:pt x="4685" y="59036"/>
                      <a:pt x="9409" y="53435"/>
                    </a:cubicBezTo>
                    <a:cubicBezTo>
                      <a:pt x="15216" y="46054"/>
                      <a:pt x="22144" y="39624"/>
                      <a:pt x="29937" y="34385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329" y="24003"/>
                    </a:lnTo>
                    <a:cubicBezTo>
                      <a:pt x="61214" y="17069"/>
                      <a:pt x="75802" y="11668"/>
                      <a:pt x="90856" y="7906"/>
                    </a:cubicBezTo>
                    <a:cubicBezTo>
                      <a:pt x="105197" y="4286"/>
                      <a:pt x="119776" y="1639"/>
                      <a:pt x="134479" y="0"/>
                    </a:cubicBezTo>
                    <a:close/>
                    <a:moveTo>
                      <a:pt x="63105" y="83534"/>
                    </a:moveTo>
                    <a:cubicBezTo>
                      <a:pt x="69777" y="87402"/>
                      <a:pt x="77484" y="89068"/>
                      <a:pt x="85154" y="88297"/>
                    </a:cubicBezTo>
                    <a:cubicBezTo>
                      <a:pt x="95466" y="87125"/>
                      <a:pt x="105635" y="84858"/>
                      <a:pt x="115471" y="81534"/>
                    </a:cubicBezTo>
                    <a:lnTo>
                      <a:pt x="67952" y="54007"/>
                    </a:lnTo>
                    <a:cubicBezTo>
                      <a:pt x="50370" y="65437"/>
                      <a:pt x="48849" y="75248"/>
                      <a:pt x="63105" y="83534"/>
                    </a:cubicBezTo>
                    <a:close/>
                    <a:moveTo>
                      <a:pt x="229992" y="97536"/>
                    </a:moveTo>
                    <a:cubicBezTo>
                      <a:pt x="222750" y="93555"/>
                      <a:pt x="214405" y="92050"/>
                      <a:pt x="206232" y="93250"/>
                    </a:cubicBezTo>
                    <a:cubicBezTo>
                      <a:pt x="194951" y="94707"/>
                      <a:pt x="183822" y="97165"/>
                      <a:pt x="172969" y="100584"/>
                    </a:cubicBezTo>
                    <a:lnTo>
                      <a:pt x="220488" y="127921"/>
                    </a:lnTo>
                    <a:cubicBezTo>
                      <a:pt x="240512" y="115538"/>
                      <a:pt x="243677" y="105413"/>
                      <a:pt x="229992" y="9753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18" name="Google Shape;1318;p27"/>
            <p:cNvGrpSpPr/>
            <p:nvPr/>
          </p:nvGrpSpPr>
          <p:grpSpPr>
            <a:xfrm>
              <a:off x="3781914" y="2856896"/>
              <a:ext cx="883852" cy="621029"/>
              <a:chOff x="5591539" y="3599021"/>
              <a:chExt cx="883852" cy="621029"/>
            </a:xfrm>
          </p:grpSpPr>
          <p:sp>
            <p:nvSpPr>
              <p:cNvPr id="1319" name="Google Shape;1319;p27"/>
              <p:cNvSpPr/>
              <p:nvPr/>
            </p:nvSpPr>
            <p:spPr>
              <a:xfrm>
                <a:off x="5591539" y="3708558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0" name="Google Shape;1320;p27"/>
              <p:cNvSpPr/>
              <p:nvPr/>
            </p:nvSpPr>
            <p:spPr>
              <a:xfrm>
                <a:off x="5591633" y="3851719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1" name="Google Shape;1321;p27"/>
              <p:cNvSpPr/>
              <p:nvPr/>
            </p:nvSpPr>
            <p:spPr>
              <a:xfrm>
                <a:off x="6408864" y="3854767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2" name="Google Shape;1322;p27"/>
              <p:cNvSpPr/>
              <p:nvPr/>
            </p:nvSpPr>
            <p:spPr>
              <a:xfrm>
                <a:off x="5591539" y="3599021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3" name="Google Shape;1323;p27"/>
              <p:cNvSpPr/>
              <p:nvPr/>
            </p:nvSpPr>
            <p:spPr>
              <a:xfrm>
                <a:off x="5717159" y="3668625"/>
                <a:ext cx="632686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86" h="366117" extrusionOk="0">
                    <a:moveTo>
                      <a:pt x="632116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6" y="383977"/>
                      <a:pt x="216136" y="383977"/>
                      <a:pt x="92587" y="312539"/>
                    </a:cubicBezTo>
                    <a:cubicBezTo>
                      <a:pt x="35564" y="279583"/>
                      <a:pt x="4962" y="237101"/>
                      <a:pt x="590" y="194048"/>
                    </a:cubicBezTo>
                    <a:cubicBezTo>
                      <a:pt x="-4732" y="143661"/>
                      <a:pt x="25965" y="92130"/>
                      <a:pt x="92587" y="53650"/>
                    </a:cubicBezTo>
                    <a:cubicBezTo>
                      <a:pt x="216136" y="-17883"/>
                      <a:pt x="416476" y="-17883"/>
                      <a:pt x="540025" y="53650"/>
                    </a:cubicBezTo>
                    <a:cubicBezTo>
                      <a:pt x="606646" y="92130"/>
                      <a:pt x="637344" y="143661"/>
                      <a:pt x="632116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4" name="Google Shape;1324;p27"/>
              <p:cNvSpPr/>
              <p:nvPr/>
            </p:nvSpPr>
            <p:spPr>
              <a:xfrm>
                <a:off x="5717749" y="3690532"/>
                <a:ext cx="631526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209" extrusionOk="0">
                    <a:moveTo>
                      <a:pt x="631527" y="172141"/>
                    </a:moveTo>
                    <a:cubicBezTo>
                      <a:pt x="626965" y="215194"/>
                      <a:pt x="596363" y="257866"/>
                      <a:pt x="539435" y="290632"/>
                    </a:cubicBezTo>
                    <a:cubicBezTo>
                      <a:pt x="415886" y="362069"/>
                      <a:pt x="215546" y="362069"/>
                      <a:pt x="91997" y="290632"/>
                    </a:cubicBezTo>
                    <a:cubicBezTo>
                      <a:pt x="34974" y="257675"/>
                      <a:pt x="4372" y="215194"/>
                      <a:pt x="0" y="172141"/>
                    </a:cubicBezTo>
                    <a:cubicBezTo>
                      <a:pt x="4372" y="129088"/>
                      <a:pt x="35069" y="86416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363" y="86701"/>
                      <a:pt x="626965" y="128992"/>
                      <a:pt x="631527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5" name="Google Shape;1325;p27"/>
              <p:cNvSpPr/>
              <p:nvPr/>
            </p:nvSpPr>
            <p:spPr>
              <a:xfrm>
                <a:off x="5879313" y="3772757"/>
                <a:ext cx="294875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4875" h="185547" extrusionOk="0">
                    <a:moveTo>
                      <a:pt x="149495" y="30004"/>
                    </a:moveTo>
                    <a:cubicBezTo>
                      <a:pt x="145608" y="29994"/>
                      <a:pt x="141730" y="30309"/>
                      <a:pt x="137900" y="30956"/>
                    </a:cubicBezTo>
                    <a:cubicBezTo>
                      <a:pt x="132673" y="31718"/>
                      <a:pt x="126876" y="32766"/>
                      <a:pt x="120413" y="34100"/>
                    </a:cubicBezTo>
                    <a:cubicBezTo>
                      <a:pt x="113950" y="35433"/>
                      <a:pt x="107298" y="37243"/>
                      <a:pt x="100265" y="39243"/>
                    </a:cubicBezTo>
                    <a:cubicBezTo>
                      <a:pt x="93498" y="41291"/>
                      <a:pt x="86893" y="43844"/>
                      <a:pt x="80497" y="46863"/>
                    </a:cubicBezTo>
                    <a:lnTo>
                      <a:pt x="131247" y="76295"/>
                    </a:lnTo>
                    <a:lnTo>
                      <a:pt x="140751" y="73057"/>
                    </a:lnTo>
                    <a:cubicBezTo>
                      <a:pt x="153676" y="68675"/>
                      <a:pt x="165841" y="65056"/>
                      <a:pt x="177341" y="62103"/>
                    </a:cubicBezTo>
                    <a:cubicBezTo>
                      <a:pt x="188099" y="59188"/>
                      <a:pt x="199114" y="57340"/>
                      <a:pt x="210224" y="56579"/>
                    </a:cubicBezTo>
                    <a:cubicBezTo>
                      <a:pt x="220374" y="55969"/>
                      <a:pt x="230571" y="56674"/>
                      <a:pt x="240541" y="58674"/>
                    </a:cubicBezTo>
                    <a:cubicBezTo>
                      <a:pt x="250586" y="60893"/>
                      <a:pt x="260214" y="64723"/>
                      <a:pt x="269052" y="70009"/>
                    </a:cubicBezTo>
                    <a:cubicBezTo>
                      <a:pt x="277853" y="74371"/>
                      <a:pt x="285380" y="80924"/>
                      <a:pt x="290911" y="89059"/>
                    </a:cubicBezTo>
                    <a:cubicBezTo>
                      <a:pt x="294627" y="94983"/>
                      <a:pt x="295796" y="102165"/>
                      <a:pt x="294142" y="108966"/>
                    </a:cubicBezTo>
                    <a:cubicBezTo>
                      <a:pt x="291985" y="116443"/>
                      <a:pt x="287889" y="123215"/>
                      <a:pt x="282262" y="128588"/>
                    </a:cubicBezTo>
                    <a:cubicBezTo>
                      <a:pt x="275287" y="135617"/>
                      <a:pt x="267503" y="141789"/>
                      <a:pt x="259073" y="146971"/>
                    </a:cubicBezTo>
                    <a:lnTo>
                      <a:pt x="291386" y="16602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72" y="164821"/>
                      <a:pt x="209349" y="170983"/>
                      <a:pt x="192642" y="175546"/>
                    </a:cubicBezTo>
                    <a:cubicBezTo>
                      <a:pt x="175155" y="180385"/>
                      <a:pt x="157288" y="183728"/>
                      <a:pt x="139231" y="185547"/>
                    </a:cubicBezTo>
                    <a:lnTo>
                      <a:pt x="122219" y="154972"/>
                    </a:lnTo>
                    <a:cubicBezTo>
                      <a:pt x="126952" y="154848"/>
                      <a:pt x="131684" y="154467"/>
                      <a:pt x="136379" y="153829"/>
                    </a:cubicBezTo>
                    <a:cubicBezTo>
                      <a:pt x="142747" y="153067"/>
                      <a:pt x="149875" y="151924"/>
                      <a:pt x="157763" y="150209"/>
                    </a:cubicBezTo>
                    <a:cubicBezTo>
                      <a:pt x="165651" y="148495"/>
                      <a:pt x="173824" y="146399"/>
                      <a:pt x="182568" y="143828"/>
                    </a:cubicBezTo>
                    <a:cubicBezTo>
                      <a:pt x="191055" y="141256"/>
                      <a:pt x="199342" y="138074"/>
                      <a:pt x="207373" y="134303"/>
                    </a:cubicBezTo>
                    <a:lnTo>
                      <a:pt x="156812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967"/>
                      <a:pt x="108343" y="118967"/>
                    </a:cubicBezTo>
                    <a:cubicBezTo>
                      <a:pt x="98573" y="121244"/>
                      <a:pt x="88613" y="122577"/>
                      <a:pt x="78596" y="122968"/>
                    </a:cubicBezTo>
                    <a:cubicBezTo>
                      <a:pt x="69748" y="123235"/>
                      <a:pt x="60910" y="122406"/>
                      <a:pt x="52271" y="120491"/>
                    </a:cubicBezTo>
                    <a:cubicBezTo>
                      <a:pt x="43736" y="118520"/>
                      <a:pt x="35544" y="115310"/>
                      <a:pt x="27941" y="110966"/>
                    </a:cubicBezTo>
                    <a:cubicBezTo>
                      <a:pt x="19578" y="106613"/>
                      <a:pt x="12326" y="100384"/>
                      <a:pt x="6748" y="92773"/>
                    </a:cubicBezTo>
                    <a:cubicBezTo>
                      <a:pt x="2690" y="87068"/>
                      <a:pt x="675" y="80153"/>
                      <a:pt x="1045" y="73152"/>
                    </a:cubicBezTo>
                    <a:cubicBezTo>
                      <a:pt x="1787" y="65856"/>
                      <a:pt x="4704" y="58950"/>
                      <a:pt x="9409" y="53340"/>
                    </a:cubicBezTo>
                    <a:cubicBezTo>
                      <a:pt x="15216" y="45958"/>
                      <a:pt x="22144" y="39529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329" y="23908"/>
                    </a:lnTo>
                    <a:cubicBezTo>
                      <a:pt x="61214" y="17002"/>
                      <a:pt x="75812" y="11640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3439"/>
                    </a:moveTo>
                    <a:cubicBezTo>
                      <a:pt x="69786" y="87278"/>
                      <a:pt x="77494" y="88916"/>
                      <a:pt x="85154" y="88106"/>
                    </a:cubicBezTo>
                    <a:cubicBezTo>
                      <a:pt x="95475" y="86982"/>
                      <a:pt x="105644" y="84715"/>
                      <a:pt x="115471" y="81344"/>
                    </a:cubicBezTo>
                    <a:lnTo>
                      <a:pt x="67952" y="53816"/>
                    </a:lnTo>
                    <a:cubicBezTo>
                      <a:pt x="50370" y="65246"/>
                      <a:pt x="48849" y="75343"/>
                      <a:pt x="63105" y="83439"/>
                    </a:cubicBezTo>
                    <a:close/>
                    <a:moveTo>
                      <a:pt x="229992" y="97346"/>
                    </a:moveTo>
                    <a:cubicBezTo>
                      <a:pt x="222750" y="93364"/>
                      <a:pt x="214405" y="91859"/>
                      <a:pt x="206232" y="93059"/>
                    </a:cubicBezTo>
                    <a:cubicBezTo>
                      <a:pt x="194951" y="94517"/>
                      <a:pt x="183822" y="96974"/>
                      <a:pt x="172969" y="100394"/>
                    </a:cubicBezTo>
                    <a:lnTo>
                      <a:pt x="220488" y="127730"/>
                    </a:lnTo>
                    <a:cubicBezTo>
                      <a:pt x="240446" y="115443"/>
                      <a:pt x="243677" y="105251"/>
                      <a:pt x="229992" y="9734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6" name="Google Shape;1326;p27"/>
              <p:cNvSpPr/>
              <p:nvPr/>
            </p:nvSpPr>
            <p:spPr>
              <a:xfrm>
                <a:off x="6001532" y="3910488"/>
                <a:ext cx="19007" cy="25527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7" extrusionOk="0">
                    <a:moveTo>
                      <a:pt x="0" y="17240"/>
                    </a:moveTo>
                    <a:cubicBezTo>
                      <a:pt x="475" y="16002"/>
                      <a:pt x="0" y="0"/>
                      <a:pt x="0" y="0"/>
                    </a:cubicBezTo>
                    <a:lnTo>
                      <a:pt x="19008" y="12573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7" name="Google Shape;1327;p27"/>
              <p:cNvSpPr/>
              <p:nvPr/>
            </p:nvSpPr>
            <p:spPr>
              <a:xfrm>
                <a:off x="6128693" y="3921442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143"/>
                    </a:lnTo>
                    <a:lnTo>
                      <a:pt x="24045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8" name="Google Shape;1328;p27"/>
              <p:cNvSpPr/>
              <p:nvPr/>
            </p:nvSpPr>
            <p:spPr>
              <a:xfrm>
                <a:off x="6142758" y="3858196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9" name="Google Shape;1329;p27"/>
              <p:cNvSpPr/>
              <p:nvPr/>
            </p:nvSpPr>
            <p:spPr>
              <a:xfrm>
                <a:off x="6043729" y="3865054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9525"/>
                    </a:moveTo>
                    <a:lnTo>
                      <a:pt x="10454" y="0"/>
                    </a:lnTo>
                    <a:lnTo>
                      <a:pt x="47329" y="25527"/>
                    </a:lnTo>
                    <a:lnTo>
                      <a:pt x="45048" y="33147"/>
                    </a:lnTo>
                    <a:cubicBezTo>
                      <a:pt x="45048" y="33147"/>
                      <a:pt x="17487" y="21431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0" name="Google Shape;1330;p27"/>
              <p:cNvSpPr/>
              <p:nvPr/>
            </p:nvSpPr>
            <p:spPr>
              <a:xfrm>
                <a:off x="5947360" y="3809142"/>
                <a:ext cx="5882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828" h="38957" extrusionOk="0">
                    <a:moveTo>
                      <a:pt x="0" y="11335"/>
                    </a:moveTo>
                    <a:lnTo>
                      <a:pt x="48849" y="38957"/>
                    </a:lnTo>
                    <a:lnTo>
                      <a:pt x="58828" y="31623"/>
                    </a:lnTo>
                    <a:cubicBezTo>
                      <a:pt x="58828" y="31623"/>
                      <a:pt x="52746" y="24574"/>
                      <a:pt x="52271" y="23908"/>
                    </a:cubicBezTo>
                    <a:cubicBezTo>
                      <a:pt x="47871" y="18840"/>
                      <a:pt x="42710" y="14507"/>
                      <a:pt x="36970" y="11049"/>
                    </a:cubicBezTo>
                    <a:cubicBezTo>
                      <a:pt x="33358" y="10382"/>
                      <a:pt x="10074" y="0"/>
                      <a:pt x="1007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1" name="Google Shape;1331;p27"/>
              <p:cNvSpPr/>
              <p:nvPr/>
            </p:nvSpPr>
            <p:spPr>
              <a:xfrm>
                <a:off x="6001532" y="3778281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2" name="Google Shape;1332;p27"/>
              <p:cNvSpPr/>
              <p:nvPr/>
            </p:nvSpPr>
            <p:spPr>
              <a:xfrm>
                <a:off x="5879313" y="3773233"/>
                <a:ext cx="26040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3" name="Google Shape;1333;p27"/>
              <p:cNvSpPr/>
              <p:nvPr/>
            </p:nvSpPr>
            <p:spPr>
              <a:xfrm>
                <a:off x="5880264" y="3830764"/>
                <a:ext cx="30412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30412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30412" y="0"/>
                    </a:lnTo>
                    <a:lnTo>
                      <a:pt x="23094" y="16002"/>
                    </a:lnTo>
                    <a:lnTo>
                      <a:pt x="10074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4" name="Google Shape;1334;p27"/>
              <p:cNvSpPr/>
              <p:nvPr/>
            </p:nvSpPr>
            <p:spPr>
              <a:xfrm>
                <a:off x="5879313" y="3755421"/>
                <a:ext cx="294881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4881" h="185547" extrusionOk="0">
                    <a:moveTo>
                      <a:pt x="149495" y="30194"/>
                    </a:moveTo>
                    <a:cubicBezTo>
                      <a:pt x="145608" y="30185"/>
                      <a:pt x="141730" y="30499"/>
                      <a:pt x="137900" y="31147"/>
                    </a:cubicBezTo>
                    <a:cubicBezTo>
                      <a:pt x="132673" y="31909"/>
                      <a:pt x="126876" y="32861"/>
                      <a:pt x="120413" y="34290"/>
                    </a:cubicBezTo>
                    <a:cubicBezTo>
                      <a:pt x="113950" y="35719"/>
                      <a:pt x="107298" y="37338"/>
                      <a:pt x="100265" y="39434"/>
                    </a:cubicBezTo>
                    <a:cubicBezTo>
                      <a:pt x="93498" y="41481"/>
                      <a:pt x="86893" y="44034"/>
                      <a:pt x="80497" y="47054"/>
                    </a:cubicBezTo>
                    <a:lnTo>
                      <a:pt x="131247" y="76391"/>
                    </a:lnTo>
                    <a:lnTo>
                      <a:pt x="140751" y="73152"/>
                    </a:lnTo>
                    <a:cubicBezTo>
                      <a:pt x="153676" y="68866"/>
                      <a:pt x="165841" y="65246"/>
                      <a:pt x="177341" y="62198"/>
                    </a:cubicBezTo>
                    <a:cubicBezTo>
                      <a:pt x="188108" y="59360"/>
                      <a:pt x="199114" y="57541"/>
                      <a:pt x="210224" y="56769"/>
                    </a:cubicBezTo>
                    <a:cubicBezTo>
                      <a:pt x="220374" y="56159"/>
                      <a:pt x="230571" y="56864"/>
                      <a:pt x="240541" y="58865"/>
                    </a:cubicBezTo>
                    <a:cubicBezTo>
                      <a:pt x="250586" y="61055"/>
                      <a:pt x="260214" y="64846"/>
                      <a:pt x="269052" y="70104"/>
                    </a:cubicBezTo>
                    <a:cubicBezTo>
                      <a:pt x="277824" y="74505"/>
                      <a:pt x="285351" y="81058"/>
                      <a:pt x="290911" y="89154"/>
                    </a:cubicBezTo>
                    <a:cubicBezTo>
                      <a:pt x="294636" y="95079"/>
                      <a:pt x="295805" y="102261"/>
                      <a:pt x="294142" y="109061"/>
                    </a:cubicBezTo>
                    <a:cubicBezTo>
                      <a:pt x="291985" y="116539"/>
                      <a:pt x="287889" y="123311"/>
                      <a:pt x="282262" y="128683"/>
                    </a:cubicBezTo>
                    <a:cubicBezTo>
                      <a:pt x="275287" y="135684"/>
                      <a:pt x="267503" y="141827"/>
                      <a:pt x="259073" y="146971"/>
                    </a:cubicBezTo>
                    <a:lnTo>
                      <a:pt x="291386" y="16602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30"/>
                      <a:pt x="209359" y="170955"/>
                      <a:pt x="192642" y="175451"/>
                    </a:cubicBezTo>
                    <a:cubicBezTo>
                      <a:pt x="175155" y="180318"/>
                      <a:pt x="157288" y="183690"/>
                      <a:pt x="139231" y="185547"/>
                    </a:cubicBezTo>
                    <a:lnTo>
                      <a:pt x="122219" y="154877"/>
                    </a:lnTo>
                    <a:cubicBezTo>
                      <a:pt x="126952" y="154800"/>
                      <a:pt x="131684" y="154448"/>
                      <a:pt x="136379" y="153829"/>
                    </a:cubicBezTo>
                    <a:cubicBezTo>
                      <a:pt x="142718" y="153067"/>
                      <a:pt x="149846" y="151829"/>
                      <a:pt x="157763" y="150114"/>
                    </a:cubicBezTo>
                    <a:cubicBezTo>
                      <a:pt x="165556" y="148495"/>
                      <a:pt x="173824" y="146304"/>
                      <a:pt x="182568" y="143828"/>
                    </a:cubicBezTo>
                    <a:cubicBezTo>
                      <a:pt x="191055" y="141256"/>
                      <a:pt x="199342" y="138074"/>
                      <a:pt x="207373" y="134303"/>
                    </a:cubicBezTo>
                    <a:lnTo>
                      <a:pt x="156812" y="105061"/>
                    </a:lnTo>
                    <a:cubicBezTo>
                      <a:pt x="154722" y="105918"/>
                      <a:pt x="152441" y="106680"/>
                      <a:pt x="150255" y="107347"/>
                    </a:cubicBezTo>
                    <a:lnTo>
                      <a:pt x="143317" y="109538"/>
                    </a:lnTo>
                    <a:cubicBezTo>
                      <a:pt x="130582" y="113729"/>
                      <a:pt x="118987" y="116967"/>
                      <a:pt x="108343" y="119063"/>
                    </a:cubicBezTo>
                    <a:cubicBezTo>
                      <a:pt x="98573" y="121339"/>
                      <a:pt x="88613" y="122672"/>
                      <a:pt x="78596" y="123063"/>
                    </a:cubicBezTo>
                    <a:cubicBezTo>
                      <a:pt x="69748" y="123425"/>
                      <a:pt x="60891" y="122587"/>
                      <a:pt x="52271" y="120587"/>
                    </a:cubicBezTo>
                    <a:cubicBezTo>
                      <a:pt x="43727" y="118663"/>
                      <a:pt x="35525" y="115453"/>
                      <a:pt x="27941" y="111062"/>
                    </a:cubicBezTo>
                    <a:cubicBezTo>
                      <a:pt x="19597" y="106671"/>
                      <a:pt x="12355" y="100451"/>
                      <a:pt x="6748" y="92869"/>
                    </a:cubicBezTo>
                    <a:cubicBezTo>
                      <a:pt x="2690" y="87163"/>
                      <a:pt x="684" y="80248"/>
                      <a:pt x="1045" y="73247"/>
                    </a:cubicBezTo>
                    <a:cubicBezTo>
                      <a:pt x="1768" y="65951"/>
                      <a:pt x="4685" y="59036"/>
                      <a:pt x="9409" y="53435"/>
                    </a:cubicBezTo>
                    <a:cubicBezTo>
                      <a:pt x="15216" y="46054"/>
                      <a:pt x="22144" y="39624"/>
                      <a:pt x="29937" y="34385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329" y="24003"/>
                    </a:lnTo>
                    <a:cubicBezTo>
                      <a:pt x="61214" y="17069"/>
                      <a:pt x="75802" y="11668"/>
                      <a:pt x="90856" y="7906"/>
                    </a:cubicBezTo>
                    <a:cubicBezTo>
                      <a:pt x="105197" y="4286"/>
                      <a:pt x="119776" y="1638"/>
                      <a:pt x="134479" y="0"/>
                    </a:cubicBezTo>
                    <a:close/>
                    <a:moveTo>
                      <a:pt x="63105" y="83534"/>
                    </a:moveTo>
                    <a:cubicBezTo>
                      <a:pt x="69777" y="87402"/>
                      <a:pt x="77484" y="89068"/>
                      <a:pt x="85154" y="88297"/>
                    </a:cubicBezTo>
                    <a:cubicBezTo>
                      <a:pt x="95466" y="87125"/>
                      <a:pt x="105635" y="84858"/>
                      <a:pt x="115471" y="81534"/>
                    </a:cubicBezTo>
                    <a:lnTo>
                      <a:pt x="67952" y="54007"/>
                    </a:lnTo>
                    <a:cubicBezTo>
                      <a:pt x="50370" y="65437"/>
                      <a:pt x="48849" y="75248"/>
                      <a:pt x="63105" y="83153"/>
                    </a:cubicBezTo>
                    <a:close/>
                    <a:moveTo>
                      <a:pt x="229992" y="97536"/>
                    </a:moveTo>
                    <a:cubicBezTo>
                      <a:pt x="222750" y="93555"/>
                      <a:pt x="214405" y="92050"/>
                      <a:pt x="206232" y="93250"/>
                    </a:cubicBezTo>
                    <a:cubicBezTo>
                      <a:pt x="194951" y="94707"/>
                      <a:pt x="183822" y="97165"/>
                      <a:pt x="172969" y="100584"/>
                    </a:cubicBezTo>
                    <a:lnTo>
                      <a:pt x="220488" y="127921"/>
                    </a:lnTo>
                    <a:cubicBezTo>
                      <a:pt x="240512" y="115538"/>
                      <a:pt x="243677" y="105413"/>
                      <a:pt x="229992" y="9753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35" name="Google Shape;1335;p27"/>
            <p:cNvGrpSpPr/>
            <p:nvPr/>
          </p:nvGrpSpPr>
          <p:grpSpPr>
            <a:xfrm>
              <a:off x="3810520" y="2694304"/>
              <a:ext cx="883852" cy="621125"/>
              <a:chOff x="5620145" y="3436429"/>
              <a:chExt cx="883852" cy="621125"/>
            </a:xfrm>
          </p:grpSpPr>
          <p:sp>
            <p:nvSpPr>
              <p:cNvPr id="1336" name="Google Shape;1336;p27"/>
              <p:cNvSpPr/>
              <p:nvPr/>
            </p:nvSpPr>
            <p:spPr>
              <a:xfrm>
                <a:off x="5620145" y="3546062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7" name="Google Shape;1337;p27"/>
              <p:cNvSpPr/>
              <p:nvPr/>
            </p:nvSpPr>
            <p:spPr>
              <a:xfrm>
                <a:off x="5620240" y="3689127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8" name="Google Shape;1338;p27"/>
              <p:cNvSpPr/>
              <p:nvPr/>
            </p:nvSpPr>
            <p:spPr>
              <a:xfrm>
                <a:off x="6437470" y="3692175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9" name="Google Shape;1339;p27"/>
              <p:cNvSpPr/>
              <p:nvPr/>
            </p:nvSpPr>
            <p:spPr>
              <a:xfrm>
                <a:off x="5620145" y="3436429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0" name="Google Shape;1340;p27"/>
              <p:cNvSpPr/>
              <p:nvPr/>
            </p:nvSpPr>
            <p:spPr>
              <a:xfrm>
                <a:off x="5745842" y="3506057"/>
                <a:ext cx="632610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10" h="366093" extrusionOk="0">
                    <a:moveTo>
                      <a:pt x="632040" y="194024"/>
                    </a:moveTo>
                    <a:cubicBezTo>
                      <a:pt x="627573" y="237077"/>
                      <a:pt x="596971" y="279749"/>
                      <a:pt x="539948" y="312515"/>
                    </a:cubicBezTo>
                    <a:cubicBezTo>
                      <a:pt x="416399" y="383953"/>
                      <a:pt x="216059" y="383953"/>
                      <a:pt x="92510" y="312515"/>
                    </a:cubicBezTo>
                    <a:cubicBezTo>
                      <a:pt x="35487" y="279559"/>
                      <a:pt x="4980" y="237077"/>
                      <a:pt x="608" y="194024"/>
                    </a:cubicBezTo>
                    <a:cubicBezTo>
                      <a:pt x="-4809" y="143637"/>
                      <a:pt x="25983" y="92107"/>
                      <a:pt x="92510" y="53721"/>
                    </a:cubicBezTo>
                    <a:cubicBezTo>
                      <a:pt x="216059" y="-17907"/>
                      <a:pt x="416399" y="-17907"/>
                      <a:pt x="539948" y="53721"/>
                    </a:cubicBezTo>
                    <a:cubicBezTo>
                      <a:pt x="606569" y="92107"/>
                      <a:pt x="637267" y="143637"/>
                      <a:pt x="632040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1" name="Google Shape;1341;p27"/>
              <p:cNvSpPr/>
              <p:nvPr/>
            </p:nvSpPr>
            <p:spPr>
              <a:xfrm>
                <a:off x="5746450" y="3527964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170"/>
                      <a:pt x="596363" y="257842"/>
                      <a:pt x="539340" y="290608"/>
                    </a:cubicBezTo>
                    <a:cubicBezTo>
                      <a:pt x="415791" y="362045"/>
                      <a:pt x="215451" y="362045"/>
                      <a:pt x="91902" y="290608"/>
                    </a:cubicBezTo>
                    <a:cubicBezTo>
                      <a:pt x="34879" y="257651"/>
                      <a:pt x="4372" y="215170"/>
                      <a:pt x="0" y="172117"/>
                    </a:cubicBezTo>
                    <a:cubicBezTo>
                      <a:pt x="4372" y="129064"/>
                      <a:pt x="34974" y="86392"/>
                      <a:pt x="91902" y="53721"/>
                    </a:cubicBezTo>
                    <a:cubicBezTo>
                      <a:pt x="215451" y="-17907"/>
                      <a:pt x="415791" y="-17907"/>
                      <a:pt x="539340" y="53721"/>
                    </a:cubicBezTo>
                    <a:cubicBezTo>
                      <a:pt x="596363" y="86677"/>
                      <a:pt x="626965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2" name="Google Shape;1342;p27"/>
              <p:cNvSpPr/>
              <p:nvPr/>
            </p:nvSpPr>
            <p:spPr>
              <a:xfrm>
                <a:off x="5908110" y="3610832"/>
                <a:ext cx="294341" cy="184880"/>
              </a:xfrm>
              <a:custGeom>
                <a:avLst/>
                <a:gdLst/>
                <a:ahLst/>
                <a:cxnLst/>
                <a:rect l="l" t="t" r="r" b="b"/>
                <a:pathLst>
                  <a:path w="294341" h="184880" extrusionOk="0">
                    <a:moveTo>
                      <a:pt x="149305" y="29337"/>
                    </a:moveTo>
                    <a:cubicBezTo>
                      <a:pt x="145418" y="29328"/>
                      <a:pt x="141540" y="29642"/>
                      <a:pt x="137710" y="30289"/>
                    </a:cubicBezTo>
                    <a:cubicBezTo>
                      <a:pt x="132578" y="31052"/>
                      <a:pt x="126685" y="32099"/>
                      <a:pt x="120223" y="33433"/>
                    </a:cubicBezTo>
                    <a:cubicBezTo>
                      <a:pt x="113760" y="34766"/>
                      <a:pt x="107108" y="36576"/>
                      <a:pt x="100170" y="38671"/>
                    </a:cubicBezTo>
                    <a:cubicBezTo>
                      <a:pt x="93365" y="40672"/>
                      <a:pt x="86732" y="43186"/>
                      <a:pt x="80307" y="46196"/>
                    </a:cubicBezTo>
                    <a:lnTo>
                      <a:pt x="131152" y="75629"/>
                    </a:lnTo>
                    <a:lnTo>
                      <a:pt x="140181" y="72390"/>
                    </a:lnTo>
                    <a:cubicBezTo>
                      <a:pt x="153106" y="68104"/>
                      <a:pt x="165366" y="64389"/>
                      <a:pt x="176770" y="61436"/>
                    </a:cubicBezTo>
                    <a:cubicBezTo>
                      <a:pt x="187519" y="58512"/>
                      <a:pt x="198534" y="56693"/>
                      <a:pt x="209654" y="56007"/>
                    </a:cubicBezTo>
                    <a:cubicBezTo>
                      <a:pt x="219804" y="55312"/>
                      <a:pt x="230001" y="55988"/>
                      <a:pt x="239971" y="58007"/>
                    </a:cubicBezTo>
                    <a:cubicBezTo>
                      <a:pt x="250026" y="60217"/>
                      <a:pt x="259653" y="64046"/>
                      <a:pt x="268482" y="69342"/>
                    </a:cubicBezTo>
                    <a:cubicBezTo>
                      <a:pt x="277264" y="73733"/>
                      <a:pt x="284781" y="80286"/>
                      <a:pt x="290341" y="88392"/>
                    </a:cubicBezTo>
                    <a:cubicBezTo>
                      <a:pt x="294114" y="94297"/>
                      <a:pt x="295283" y="101498"/>
                      <a:pt x="293572" y="108299"/>
                    </a:cubicBezTo>
                    <a:cubicBezTo>
                      <a:pt x="291434" y="115786"/>
                      <a:pt x="287328" y="122568"/>
                      <a:pt x="281692" y="127921"/>
                    </a:cubicBezTo>
                    <a:cubicBezTo>
                      <a:pt x="274717" y="134950"/>
                      <a:pt x="266933" y="141122"/>
                      <a:pt x="258503" y="146304"/>
                    </a:cubicBezTo>
                    <a:lnTo>
                      <a:pt x="290816" y="165354"/>
                    </a:lnTo>
                    <a:lnTo>
                      <a:pt x="273139" y="175546"/>
                    </a:lnTo>
                    <a:lnTo>
                      <a:pt x="240541" y="156496"/>
                    </a:lnTo>
                    <a:cubicBezTo>
                      <a:pt x="225021" y="164202"/>
                      <a:pt x="208789" y="170355"/>
                      <a:pt x="192072" y="174879"/>
                    </a:cubicBezTo>
                    <a:cubicBezTo>
                      <a:pt x="174585" y="179718"/>
                      <a:pt x="156717" y="183071"/>
                      <a:pt x="138660" y="184880"/>
                    </a:cubicBezTo>
                    <a:lnTo>
                      <a:pt x="121648" y="154305"/>
                    </a:lnTo>
                    <a:cubicBezTo>
                      <a:pt x="126419" y="154181"/>
                      <a:pt x="131181" y="153800"/>
                      <a:pt x="135904" y="153162"/>
                    </a:cubicBezTo>
                    <a:cubicBezTo>
                      <a:pt x="143061" y="152343"/>
                      <a:pt x="150169" y="151133"/>
                      <a:pt x="157193" y="149543"/>
                    </a:cubicBezTo>
                    <a:cubicBezTo>
                      <a:pt x="164986" y="147828"/>
                      <a:pt x="173254" y="145733"/>
                      <a:pt x="181998" y="143161"/>
                    </a:cubicBezTo>
                    <a:cubicBezTo>
                      <a:pt x="190494" y="140608"/>
                      <a:pt x="198781" y="137427"/>
                      <a:pt x="206802" y="133636"/>
                    </a:cubicBezTo>
                    <a:lnTo>
                      <a:pt x="156337" y="104394"/>
                    </a:lnTo>
                    <a:lnTo>
                      <a:pt x="149685" y="106680"/>
                    </a:lnTo>
                    <a:lnTo>
                      <a:pt x="142747" y="108776"/>
                    </a:lnTo>
                    <a:cubicBezTo>
                      <a:pt x="130012" y="112967"/>
                      <a:pt x="118417" y="116300"/>
                      <a:pt x="107773" y="118301"/>
                    </a:cubicBezTo>
                    <a:cubicBezTo>
                      <a:pt x="98212" y="120768"/>
                      <a:pt x="88442" y="122330"/>
                      <a:pt x="78596" y="122968"/>
                    </a:cubicBezTo>
                    <a:cubicBezTo>
                      <a:pt x="69748" y="123282"/>
                      <a:pt x="60900" y="122444"/>
                      <a:pt x="52271" y="120491"/>
                    </a:cubicBezTo>
                    <a:cubicBezTo>
                      <a:pt x="43736" y="118548"/>
                      <a:pt x="35535" y="115338"/>
                      <a:pt x="27941" y="110966"/>
                    </a:cubicBezTo>
                    <a:cubicBezTo>
                      <a:pt x="19578" y="106613"/>
                      <a:pt x="12326" y="100384"/>
                      <a:pt x="6748" y="92773"/>
                    </a:cubicBezTo>
                    <a:cubicBezTo>
                      <a:pt x="2671" y="87078"/>
                      <a:pt x="656" y="80153"/>
                      <a:pt x="1045" y="73152"/>
                    </a:cubicBezTo>
                    <a:cubicBezTo>
                      <a:pt x="1787" y="65856"/>
                      <a:pt x="4704" y="58950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61" y="17031"/>
                      <a:pt x="75878" y="11668"/>
                      <a:pt x="90951" y="7906"/>
                    </a:cubicBezTo>
                    <a:cubicBezTo>
                      <a:pt x="105283" y="4220"/>
                      <a:pt x="119862" y="1581"/>
                      <a:pt x="134574" y="0"/>
                    </a:cubicBezTo>
                    <a:close/>
                    <a:moveTo>
                      <a:pt x="63010" y="82772"/>
                    </a:moveTo>
                    <a:cubicBezTo>
                      <a:pt x="69663" y="86601"/>
                      <a:pt x="77332" y="88259"/>
                      <a:pt x="84964" y="87535"/>
                    </a:cubicBezTo>
                    <a:cubicBezTo>
                      <a:pt x="95295" y="86373"/>
                      <a:pt x="105454" y="84068"/>
                      <a:pt x="115281" y="80677"/>
                    </a:cubicBezTo>
                    <a:lnTo>
                      <a:pt x="67762" y="53150"/>
                    </a:lnTo>
                    <a:cubicBezTo>
                      <a:pt x="50085" y="64579"/>
                      <a:pt x="48659" y="74486"/>
                      <a:pt x="63010" y="82772"/>
                    </a:cubicBezTo>
                    <a:close/>
                    <a:moveTo>
                      <a:pt x="229802" y="96679"/>
                    </a:moveTo>
                    <a:cubicBezTo>
                      <a:pt x="222541" y="92745"/>
                      <a:pt x="214215" y="91240"/>
                      <a:pt x="206042" y="92393"/>
                    </a:cubicBezTo>
                    <a:cubicBezTo>
                      <a:pt x="194799" y="93897"/>
                      <a:pt x="183708" y="96355"/>
                      <a:pt x="172874" y="99727"/>
                    </a:cubicBezTo>
                    <a:lnTo>
                      <a:pt x="220393" y="127063"/>
                    </a:lnTo>
                    <a:cubicBezTo>
                      <a:pt x="240161" y="114776"/>
                      <a:pt x="243487" y="104585"/>
                      <a:pt x="229802" y="9667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3" name="Google Shape;1343;p27"/>
              <p:cNvSpPr/>
              <p:nvPr/>
            </p:nvSpPr>
            <p:spPr>
              <a:xfrm>
                <a:off x="6030138" y="3747992"/>
                <a:ext cx="19007" cy="25431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431" extrusionOk="0">
                    <a:moveTo>
                      <a:pt x="0" y="17145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43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4" name="Google Shape;1344;p27"/>
              <p:cNvSpPr/>
              <p:nvPr/>
            </p:nvSpPr>
            <p:spPr>
              <a:xfrm>
                <a:off x="6157299" y="3758850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5" name="Google Shape;1345;p27"/>
              <p:cNvSpPr/>
              <p:nvPr/>
            </p:nvSpPr>
            <p:spPr>
              <a:xfrm>
                <a:off x="6171364" y="3695604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6" name="Google Shape;1346;p27"/>
              <p:cNvSpPr/>
              <p:nvPr/>
            </p:nvSpPr>
            <p:spPr>
              <a:xfrm>
                <a:off x="6072240" y="3701986"/>
                <a:ext cx="47423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431"/>
                      <a:pt x="16632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7" name="Google Shape;1347;p27"/>
              <p:cNvSpPr/>
              <p:nvPr/>
            </p:nvSpPr>
            <p:spPr>
              <a:xfrm>
                <a:off x="5975967" y="3647217"/>
                <a:ext cx="5882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828" h="38957" extrusionOk="0">
                    <a:moveTo>
                      <a:pt x="0" y="10382"/>
                    </a:moveTo>
                    <a:lnTo>
                      <a:pt x="48754" y="38957"/>
                    </a:lnTo>
                    <a:lnTo>
                      <a:pt x="58828" y="31623"/>
                    </a:lnTo>
                    <a:cubicBezTo>
                      <a:pt x="58828" y="31623"/>
                      <a:pt x="52651" y="24574"/>
                      <a:pt x="52176" y="23908"/>
                    </a:cubicBezTo>
                    <a:cubicBezTo>
                      <a:pt x="47776" y="18878"/>
                      <a:pt x="42615" y="14573"/>
                      <a:pt x="36875" y="11144"/>
                    </a:cubicBezTo>
                    <a:cubicBezTo>
                      <a:pt x="33263" y="10382"/>
                      <a:pt x="10074" y="0"/>
                      <a:pt x="1007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8" name="Google Shape;1348;p27"/>
              <p:cNvSpPr/>
              <p:nvPr/>
            </p:nvSpPr>
            <p:spPr>
              <a:xfrm>
                <a:off x="6030138" y="3615690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525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9" name="Google Shape;1349;p27"/>
              <p:cNvSpPr/>
              <p:nvPr/>
            </p:nvSpPr>
            <p:spPr>
              <a:xfrm>
                <a:off x="5907920" y="3610641"/>
                <a:ext cx="26135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0" name="Google Shape;1350;p27"/>
              <p:cNvSpPr/>
              <p:nvPr/>
            </p:nvSpPr>
            <p:spPr>
              <a:xfrm>
                <a:off x="5908870" y="3668267"/>
                <a:ext cx="30317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30317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30317" y="0"/>
                    </a:lnTo>
                    <a:lnTo>
                      <a:pt x="22999" y="16002"/>
                    </a:lnTo>
                    <a:lnTo>
                      <a:pt x="10074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1" name="Google Shape;1351;p27"/>
              <p:cNvSpPr/>
              <p:nvPr/>
            </p:nvSpPr>
            <p:spPr>
              <a:xfrm>
                <a:off x="5907539" y="3592925"/>
                <a:ext cx="294911" cy="185451"/>
              </a:xfrm>
              <a:custGeom>
                <a:avLst/>
                <a:gdLst/>
                <a:ahLst/>
                <a:cxnLst/>
                <a:rect l="l" t="t" r="r" b="b"/>
                <a:pathLst>
                  <a:path w="294911" h="185451" extrusionOk="0">
                    <a:moveTo>
                      <a:pt x="149875" y="30099"/>
                    </a:moveTo>
                    <a:cubicBezTo>
                      <a:pt x="145988" y="30089"/>
                      <a:pt x="142110" y="30404"/>
                      <a:pt x="138280" y="31052"/>
                    </a:cubicBezTo>
                    <a:cubicBezTo>
                      <a:pt x="133148" y="31813"/>
                      <a:pt x="127256" y="32861"/>
                      <a:pt x="120793" y="34195"/>
                    </a:cubicBezTo>
                    <a:cubicBezTo>
                      <a:pt x="114331" y="35528"/>
                      <a:pt x="107678" y="37243"/>
                      <a:pt x="100740" y="39338"/>
                    </a:cubicBezTo>
                    <a:cubicBezTo>
                      <a:pt x="93935" y="41377"/>
                      <a:pt x="87302" y="43920"/>
                      <a:pt x="80877" y="46958"/>
                    </a:cubicBezTo>
                    <a:lnTo>
                      <a:pt x="131722" y="76295"/>
                    </a:lnTo>
                    <a:lnTo>
                      <a:pt x="140751" y="73152"/>
                    </a:lnTo>
                    <a:cubicBezTo>
                      <a:pt x="153676" y="68771"/>
                      <a:pt x="165936" y="65151"/>
                      <a:pt x="177341" y="62103"/>
                    </a:cubicBezTo>
                    <a:cubicBezTo>
                      <a:pt x="188108" y="59265"/>
                      <a:pt x="199114" y="57445"/>
                      <a:pt x="210224" y="56674"/>
                    </a:cubicBezTo>
                    <a:cubicBezTo>
                      <a:pt x="220374" y="56064"/>
                      <a:pt x="230571" y="56769"/>
                      <a:pt x="240541" y="58769"/>
                    </a:cubicBezTo>
                    <a:cubicBezTo>
                      <a:pt x="250577" y="60979"/>
                      <a:pt x="260204" y="64779"/>
                      <a:pt x="269052" y="70009"/>
                    </a:cubicBezTo>
                    <a:cubicBezTo>
                      <a:pt x="277824" y="74409"/>
                      <a:pt x="285351" y="80963"/>
                      <a:pt x="290911" y="89059"/>
                    </a:cubicBezTo>
                    <a:cubicBezTo>
                      <a:pt x="294684" y="94964"/>
                      <a:pt x="295853" y="102165"/>
                      <a:pt x="294142" y="108966"/>
                    </a:cubicBezTo>
                    <a:cubicBezTo>
                      <a:pt x="291985" y="116443"/>
                      <a:pt x="287889" y="123215"/>
                      <a:pt x="282262" y="128588"/>
                    </a:cubicBezTo>
                    <a:cubicBezTo>
                      <a:pt x="275315" y="135617"/>
                      <a:pt x="267522" y="141761"/>
                      <a:pt x="259073" y="146876"/>
                    </a:cubicBezTo>
                    <a:lnTo>
                      <a:pt x="291386" y="165926"/>
                    </a:lnTo>
                    <a:lnTo>
                      <a:pt x="273709" y="176117"/>
                    </a:lnTo>
                    <a:lnTo>
                      <a:pt x="241111" y="157067"/>
                    </a:lnTo>
                    <a:cubicBezTo>
                      <a:pt x="225591" y="164735"/>
                      <a:pt x="209359" y="170860"/>
                      <a:pt x="192642" y="175355"/>
                    </a:cubicBezTo>
                    <a:cubicBezTo>
                      <a:pt x="175164" y="180280"/>
                      <a:pt x="157297" y="183652"/>
                      <a:pt x="139231" y="185452"/>
                    </a:cubicBezTo>
                    <a:lnTo>
                      <a:pt x="122219" y="154877"/>
                    </a:lnTo>
                    <a:cubicBezTo>
                      <a:pt x="126990" y="154753"/>
                      <a:pt x="131751" y="154372"/>
                      <a:pt x="136474" y="153734"/>
                    </a:cubicBezTo>
                    <a:cubicBezTo>
                      <a:pt x="142842" y="152971"/>
                      <a:pt x="149875" y="151829"/>
                      <a:pt x="157763" y="150114"/>
                    </a:cubicBezTo>
                    <a:cubicBezTo>
                      <a:pt x="165651" y="148400"/>
                      <a:pt x="173824" y="146209"/>
                      <a:pt x="182568" y="143732"/>
                    </a:cubicBezTo>
                    <a:cubicBezTo>
                      <a:pt x="191074" y="141218"/>
                      <a:pt x="199370" y="138036"/>
                      <a:pt x="207373" y="134207"/>
                    </a:cubicBezTo>
                    <a:lnTo>
                      <a:pt x="156907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872"/>
                      <a:pt x="108343" y="118967"/>
                    </a:cubicBezTo>
                    <a:cubicBezTo>
                      <a:pt x="98573" y="121244"/>
                      <a:pt x="88613" y="122587"/>
                      <a:pt x="78596" y="122968"/>
                    </a:cubicBezTo>
                    <a:cubicBezTo>
                      <a:pt x="69758" y="123311"/>
                      <a:pt x="60910" y="122511"/>
                      <a:pt x="52271" y="120587"/>
                    </a:cubicBezTo>
                    <a:cubicBezTo>
                      <a:pt x="43746" y="118596"/>
                      <a:pt x="35554" y="115396"/>
                      <a:pt x="27941" y="111062"/>
                    </a:cubicBezTo>
                    <a:cubicBezTo>
                      <a:pt x="19578" y="106709"/>
                      <a:pt x="12326" y="100479"/>
                      <a:pt x="6748" y="92869"/>
                    </a:cubicBezTo>
                    <a:cubicBezTo>
                      <a:pt x="2690" y="87163"/>
                      <a:pt x="675" y="80248"/>
                      <a:pt x="1045" y="73247"/>
                    </a:cubicBezTo>
                    <a:cubicBezTo>
                      <a:pt x="1768" y="65951"/>
                      <a:pt x="4685" y="59036"/>
                      <a:pt x="9409" y="53435"/>
                    </a:cubicBezTo>
                    <a:cubicBezTo>
                      <a:pt x="15244" y="46072"/>
                      <a:pt x="22163" y="39653"/>
                      <a:pt x="29937" y="34385"/>
                    </a:cubicBezTo>
                    <a:lnTo>
                      <a:pt x="0" y="17050"/>
                    </a:lnTo>
                    <a:lnTo>
                      <a:pt x="17677" y="6858"/>
                    </a:lnTo>
                    <a:lnTo>
                      <a:pt x="47329" y="24003"/>
                    </a:lnTo>
                    <a:cubicBezTo>
                      <a:pt x="61242" y="17050"/>
                      <a:pt x="75869" y="11659"/>
                      <a:pt x="90951" y="7906"/>
                    </a:cubicBezTo>
                    <a:cubicBezTo>
                      <a:pt x="105302" y="4315"/>
                      <a:pt x="119871" y="1667"/>
                      <a:pt x="134574" y="0"/>
                    </a:cubicBezTo>
                    <a:close/>
                    <a:moveTo>
                      <a:pt x="63580" y="83439"/>
                    </a:moveTo>
                    <a:cubicBezTo>
                      <a:pt x="70214" y="87306"/>
                      <a:pt x="77903" y="88973"/>
                      <a:pt x="85534" y="88202"/>
                    </a:cubicBezTo>
                    <a:cubicBezTo>
                      <a:pt x="95846" y="87030"/>
                      <a:pt x="106015" y="84763"/>
                      <a:pt x="115851" y="81439"/>
                    </a:cubicBezTo>
                    <a:lnTo>
                      <a:pt x="68332" y="53912"/>
                    </a:lnTo>
                    <a:cubicBezTo>
                      <a:pt x="50655" y="65342"/>
                      <a:pt x="49230" y="75247"/>
                      <a:pt x="63580" y="83725"/>
                    </a:cubicBezTo>
                    <a:close/>
                    <a:moveTo>
                      <a:pt x="230372" y="97441"/>
                    </a:moveTo>
                    <a:cubicBezTo>
                      <a:pt x="223139" y="93421"/>
                      <a:pt x="214786" y="91916"/>
                      <a:pt x="206612" y="93154"/>
                    </a:cubicBezTo>
                    <a:cubicBezTo>
                      <a:pt x="195360" y="94612"/>
                      <a:pt x="184259" y="97069"/>
                      <a:pt x="173444" y="100489"/>
                    </a:cubicBezTo>
                    <a:lnTo>
                      <a:pt x="220963" y="127826"/>
                    </a:lnTo>
                    <a:cubicBezTo>
                      <a:pt x="240921" y="115443"/>
                      <a:pt x="244057" y="105318"/>
                      <a:pt x="230372" y="9744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52" name="Google Shape;1352;p27"/>
            <p:cNvGrpSpPr/>
            <p:nvPr/>
          </p:nvGrpSpPr>
          <p:grpSpPr>
            <a:xfrm>
              <a:off x="3800921" y="2531712"/>
              <a:ext cx="883852" cy="621125"/>
              <a:chOff x="5610546" y="3273837"/>
              <a:chExt cx="883852" cy="621125"/>
            </a:xfrm>
          </p:grpSpPr>
          <p:sp>
            <p:nvSpPr>
              <p:cNvPr id="1353" name="Google Shape;1353;p27"/>
              <p:cNvSpPr/>
              <p:nvPr/>
            </p:nvSpPr>
            <p:spPr>
              <a:xfrm>
                <a:off x="5610546" y="338347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4" name="Google Shape;1354;p27"/>
              <p:cNvSpPr/>
              <p:nvPr/>
            </p:nvSpPr>
            <p:spPr>
              <a:xfrm>
                <a:off x="5610736" y="3526535"/>
                <a:ext cx="87339" cy="116586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586" extrusionOk="0">
                    <a:moveTo>
                      <a:pt x="0" y="116586"/>
                    </a:moveTo>
                    <a:lnTo>
                      <a:pt x="0" y="0"/>
                    </a:lnTo>
                    <a:lnTo>
                      <a:pt x="87340" y="78010"/>
                    </a:lnTo>
                    <a:lnTo>
                      <a:pt x="0" y="116586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5" name="Google Shape;1355;p27"/>
              <p:cNvSpPr/>
              <p:nvPr/>
            </p:nvSpPr>
            <p:spPr>
              <a:xfrm>
                <a:off x="6427967" y="3529583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2" y="0"/>
                    </a:moveTo>
                    <a:lnTo>
                      <a:pt x="66432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2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6" name="Google Shape;1356;p27"/>
              <p:cNvSpPr/>
              <p:nvPr/>
            </p:nvSpPr>
            <p:spPr>
              <a:xfrm>
                <a:off x="5610546" y="327383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7" name="Google Shape;1357;p27"/>
              <p:cNvSpPr/>
              <p:nvPr/>
            </p:nvSpPr>
            <p:spPr>
              <a:xfrm>
                <a:off x="5736262" y="3343465"/>
                <a:ext cx="632609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09" h="366093" extrusionOk="0">
                    <a:moveTo>
                      <a:pt x="632021" y="194119"/>
                    </a:moveTo>
                    <a:cubicBezTo>
                      <a:pt x="627555" y="237173"/>
                      <a:pt x="596952" y="279844"/>
                      <a:pt x="540025" y="312515"/>
                    </a:cubicBezTo>
                    <a:cubicBezTo>
                      <a:pt x="416475" y="383953"/>
                      <a:pt x="216136" y="383953"/>
                      <a:pt x="92586" y="312515"/>
                    </a:cubicBezTo>
                    <a:cubicBezTo>
                      <a:pt x="35564" y="279559"/>
                      <a:pt x="4962" y="237173"/>
                      <a:pt x="590" y="194119"/>
                    </a:cubicBezTo>
                    <a:cubicBezTo>
                      <a:pt x="-4732" y="143637"/>
                      <a:pt x="25965" y="92202"/>
                      <a:pt x="92586" y="53721"/>
                    </a:cubicBezTo>
                    <a:cubicBezTo>
                      <a:pt x="216136" y="-17907"/>
                      <a:pt x="416475" y="-17907"/>
                      <a:pt x="540025" y="53721"/>
                    </a:cubicBezTo>
                    <a:cubicBezTo>
                      <a:pt x="606551" y="92202"/>
                      <a:pt x="637344" y="143637"/>
                      <a:pt x="632021" y="19411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8" name="Google Shape;1358;p27"/>
              <p:cNvSpPr/>
              <p:nvPr/>
            </p:nvSpPr>
            <p:spPr>
              <a:xfrm>
                <a:off x="5736851" y="3365444"/>
                <a:ext cx="631431" cy="344114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14" extrusionOk="0">
                    <a:moveTo>
                      <a:pt x="631431" y="172141"/>
                    </a:moveTo>
                    <a:cubicBezTo>
                      <a:pt x="626965" y="215194"/>
                      <a:pt x="596363" y="257866"/>
                      <a:pt x="539435" y="290536"/>
                    </a:cubicBezTo>
                    <a:cubicBezTo>
                      <a:pt x="415886" y="361974"/>
                      <a:pt x="215546" y="361974"/>
                      <a:pt x="91997" y="290536"/>
                    </a:cubicBezTo>
                    <a:cubicBezTo>
                      <a:pt x="34974" y="257580"/>
                      <a:pt x="4372" y="215194"/>
                      <a:pt x="0" y="172141"/>
                    </a:cubicBezTo>
                    <a:cubicBezTo>
                      <a:pt x="4372" y="128992"/>
                      <a:pt x="34974" y="86416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363" y="86606"/>
                      <a:pt x="626965" y="128992"/>
                      <a:pt x="631431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9" name="Google Shape;1359;p27"/>
              <p:cNvSpPr/>
              <p:nvPr/>
            </p:nvSpPr>
            <p:spPr>
              <a:xfrm>
                <a:off x="5898416" y="3447859"/>
                <a:ext cx="294651" cy="185451"/>
              </a:xfrm>
              <a:custGeom>
                <a:avLst/>
                <a:gdLst/>
                <a:ahLst/>
                <a:cxnLst/>
                <a:rect l="l" t="t" r="r" b="b"/>
                <a:pathLst>
                  <a:path w="294651" h="185451" extrusionOk="0">
                    <a:moveTo>
                      <a:pt x="149495" y="29813"/>
                    </a:moveTo>
                    <a:cubicBezTo>
                      <a:pt x="145608" y="29756"/>
                      <a:pt x="141730" y="30042"/>
                      <a:pt x="137900" y="30671"/>
                    </a:cubicBezTo>
                    <a:cubicBezTo>
                      <a:pt x="132673" y="31433"/>
                      <a:pt x="126875" y="32480"/>
                      <a:pt x="120413" y="33814"/>
                    </a:cubicBezTo>
                    <a:cubicBezTo>
                      <a:pt x="113950" y="35147"/>
                      <a:pt x="107203" y="36957"/>
                      <a:pt x="100265" y="39052"/>
                    </a:cubicBezTo>
                    <a:cubicBezTo>
                      <a:pt x="93498" y="41053"/>
                      <a:pt x="86884" y="43567"/>
                      <a:pt x="80497" y="46577"/>
                    </a:cubicBezTo>
                    <a:lnTo>
                      <a:pt x="131247" y="76009"/>
                    </a:lnTo>
                    <a:lnTo>
                      <a:pt x="140751" y="72771"/>
                    </a:lnTo>
                    <a:cubicBezTo>
                      <a:pt x="153676" y="68485"/>
                      <a:pt x="165841" y="64770"/>
                      <a:pt x="177341" y="61817"/>
                    </a:cubicBezTo>
                    <a:cubicBezTo>
                      <a:pt x="188089" y="58883"/>
                      <a:pt x="199104" y="57064"/>
                      <a:pt x="210224" y="56388"/>
                    </a:cubicBezTo>
                    <a:cubicBezTo>
                      <a:pt x="220345" y="55702"/>
                      <a:pt x="230505" y="56369"/>
                      <a:pt x="240446" y="58388"/>
                    </a:cubicBezTo>
                    <a:cubicBezTo>
                      <a:pt x="250453" y="60655"/>
                      <a:pt x="260043" y="64475"/>
                      <a:pt x="268862" y="69723"/>
                    </a:cubicBezTo>
                    <a:cubicBezTo>
                      <a:pt x="277644" y="74114"/>
                      <a:pt x="285161" y="80667"/>
                      <a:pt x="290721" y="88773"/>
                    </a:cubicBezTo>
                    <a:cubicBezTo>
                      <a:pt x="294389" y="94717"/>
                      <a:pt x="295549" y="101879"/>
                      <a:pt x="293952" y="108680"/>
                    </a:cubicBezTo>
                    <a:cubicBezTo>
                      <a:pt x="291776" y="116148"/>
                      <a:pt x="287680" y="122920"/>
                      <a:pt x="282072" y="128302"/>
                    </a:cubicBezTo>
                    <a:cubicBezTo>
                      <a:pt x="275239" y="135350"/>
                      <a:pt x="267617" y="141580"/>
                      <a:pt x="259358" y="146875"/>
                    </a:cubicBezTo>
                    <a:lnTo>
                      <a:pt x="291671" y="165925"/>
                    </a:lnTo>
                    <a:lnTo>
                      <a:pt x="273994" y="176117"/>
                    </a:lnTo>
                    <a:lnTo>
                      <a:pt x="241396" y="157067"/>
                    </a:lnTo>
                    <a:cubicBezTo>
                      <a:pt x="225867" y="164735"/>
                      <a:pt x="209635" y="170898"/>
                      <a:pt x="192927" y="175450"/>
                    </a:cubicBezTo>
                    <a:cubicBezTo>
                      <a:pt x="175440" y="180289"/>
                      <a:pt x="157573" y="183633"/>
                      <a:pt x="139516" y="185452"/>
                    </a:cubicBezTo>
                    <a:lnTo>
                      <a:pt x="122409" y="154876"/>
                    </a:lnTo>
                    <a:cubicBezTo>
                      <a:pt x="127180" y="154753"/>
                      <a:pt x="131941" y="154372"/>
                      <a:pt x="136664" y="153734"/>
                    </a:cubicBezTo>
                    <a:cubicBezTo>
                      <a:pt x="143821" y="152924"/>
                      <a:pt x="150930" y="151714"/>
                      <a:pt x="157953" y="150114"/>
                    </a:cubicBezTo>
                    <a:cubicBezTo>
                      <a:pt x="165841" y="148400"/>
                      <a:pt x="174109" y="146304"/>
                      <a:pt x="182853" y="143732"/>
                    </a:cubicBezTo>
                    <a:cubicBezTo>
                      <a:pt x="191340" y="141151"/>
                      <a:pt x="199627" y="137970"/>
                      <a:pt x="207658" y="134207"/>
                    </a:cubicBezTo>
                    <a:lnTo>
                      <a:pt x="156812" y="104966"/>
                    </a:lnTo>
                    <a:lnTo>
                      <a:pt x="150255" y="107251"/>
                    </a:lnTo>
                    <a:lnTo>
                      <a:pt x="143317" y="109347"/>
                    </a:lnTo>
                    <a:cubicBezTo>
                      <a:pt x="130582" y="113538"/>
                      <a:pt x="118892" y="116872"/>
                      <a:pt x="108343" y="118872"/>
                    </a:cubicBezTo>
                    <a:cubicBezTo>
                      <a:pt x="98545" y="121149"/>
                      <a:pt x="88556" y="122492"/>
                      <a:pt x="78501" y="122873"/>
                    </a:cubicBezTo>
                    <a:cubicBezTo>
                      <a:pt x="69691" y="123187"/>
                      <a:pt x="60872" y="122358"/>
                      <a:pt x="52271" y="120396"/>
                    </a:cubicBezTo>
                    <a:cubicBezTo>
                      <a:pt x="43698" y="118453"/>
                      <a:pt x="35468" y="115243"/>
                      <a:pt x="27846" y="110871"/>
                    </a:cubicBezTo>
                    <a:cubicBezTo>
                      <a:pt x="19540" y="106518"/>
                      <a:pt x="12326" y="100327"/>
                      <a:pt x="6748" y="92774"/>
                    </a:cubicBezTo>
                    <a:cubicBezTo>
                      <a:pt x="2604" y="87078"/>
                      <a:pt x="580" y="80096"/>
                      <a:pt x="1045" y="73057"/>
                    </a:cubicBezTo>
                    <a:cubicBezTo>
                      <a:pt x="1787" y="65789"/>
                      <a:pt x="4704" y="58922"/>
                      <a:pt x="9409" y="53340"/>
                    </a:cubicBezTo>
                    <a:cubicBezTo>
                      <a:pt x="15197" y="45939"/>
                      <a:pt x="22125" y="39500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76" y="17059"/>
                      <a:pt x="75793" y="11697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3153"/>
                    </a:moveTo>
                    <a:cubicBezTo>
                      <a:pt x="69786" y="86992"/>
                      <a:pt x="77494" y="88659"/>
                      <a:pt x="85154" y="87916"/>
                    </a:cubicBezTo>
                    <a:cubicBezTo>
                      <a:pt x="95447" y="86754"/>
                      <a:pt x="105587" y="84449"/>
                      <a:pt x="115376" y="81058"/>
                    </a:cubicBezTo>
                    <a:lnTo>
                      <a:pt x="67857" y="53531"/>
                    </a:lnTo>
                    <a:cubicBezTo>
                      <a:pt x="50275" y="65056"/>
                      <a:pt x="48849" y="74867"/>
                      <a:pt x="63105" y="83153"/>
                    </a:cubicBezTo>
                    <a:close/>
                    <a:moveTo>
                      <a:pt x="229992" y="97060"/>
                    </a:moveTo>
                    <a:cubicBezTo>
                      <a:pt x="222693" y="93135"/>
                      <a:pt x="214339" y="91631"/>
                      <a:pt x="206137" y="92774"/>
                    </a:cubicBezTo>
                    <a:cubicBezTo>
                      <a:pt x="194894" y="94278"/>
                      <a:pt x="183803" y="96736"/>
                      <a:pt x="172969" y="100108"/>
                    </a:cubicBezTo>
                    <a:lnTo>
                      <a:pt x="220488" y="127540"/>
                    </a:lnTo>
                    <a:cubicBezTo>
                      <a:pt x="240512" y="115157"/>
                      <a:pt x="243677" y="104994"/>
                      <a:pt x="229992" y="9706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0" name="Google Shape;1360;p27"/>
              <p:cNvSpPr/>
              <p:nvPr/>
            </p:nvSpPr>
            <p:spPr>
              <a:xfrm>
                <a:off x="6020539" y="3585400"/>
                <a:ext cx="19482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482" h="25526" extrusionOk="0">
                    <a:moveTo>
                      <a:pt x="0" y="17145"/>
                    </a:moveTo>
                    <a:cubicBezTo>
                      <a:pt x="285" y="11430"/>
                      <a:pt x="285" y="5715"/>
                      <a:pt x="0" y="0"/>
                    </a:cubicBezTo>
                    <a:lnTo>
                      <a:pt x="19483" y="12478"/>
                    </a:lnTo>
                    <a:lnTo>
                      <a:pt x="11024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1" name="Google Shape;1361;p27"/>
              <p:cNvSpPr/>
              <p:nvPr/>
            </p:nvSpPr>
            <p:spPr>
              <a:xfrm>
                <a:off x="6147700" y="3596258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2" name="Google Shape;1362;p27"/>
              <p:cNvSpPr/>
              <p:nvPr/>
            </p:nvSpPr>
            <p:spPr>
              <a:xfrm>
                <a:off x="6161861" y="3533013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5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3" name="Google Shape;1363;p27"/>
              <p:cNvSpPr/>
              <p:nvPr/>
            </p:nvSpPr>
            <p:spPr>
              <a:xfrm>
                <a:off x="6062736" y="3539394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527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4" name="Google Shape;1364;p27"/>
              <p:cNvSpPr/>
              <p:nvPr/>
            </p:nvSpPr>
            <p:spPr>
              <a:xfrm>
                <a:off x="5966368" y="3484530"/>
                <a:ext cx="5854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957" extrusionOk="0">
                    <a:moveTo>
                      <a:pt x="0" y="11144"/>
                    </a:moveTo>
                    <a:lnTo>
                      <a:pt x="49040" y="38957"/>
                    </a:lnTo>
                    <a:lnTo>
                      <a:pt x="58543" y="31623"/>
                    </a:lnTo>
                    <a:cubicBezTo>
                      <a:pt x="58543" y="31623"/>
                      <a:pt x="52366" y="24575"/>
                      <a:pt x="51986" y="23908"/>
                    </a:cubicBezTo>
                    <a:cubicBezTo>
                      <a:pt x="47566" y="18898"/>
                      <a:pt x="42406" y="14592"/>
                      <a:pt x="36685" y="11144"/>
                    </a:cubicBezTo>
                    <a:cubicBezTo>
                      <a:pt x="33073" y="10477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5" name="Google Shape;1365;p27"/>
              <p:cNvSpPr/>
              <p:nvPr/>
            </p:nvSpPr>
            <p:spPr>
              <a:xfrm>
                <a:off x="6020539" y="3453098"/>
                <a:ext cx="27370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370" h="24574" extrusionOk="0">
                    <a:moveTo>
                      <a:pt x="27371" y="24575"/>
                    </a:moveTo>
                    <a:lnTo>
                      <a:pt x="27371" y="7334"/>
                    </a:lnTo>
                    <a:lnTo>
                      <a:pt x="4847" y="0"/>
                    </a:lnTo>
                    <a:lnTo>
                      <a:pt x="0" y="13525"/>
                    </a:lnTo>
                    <a:lnTo>
                      <a:pt x="1236" y="19621"/>
                    </a:lnTo>
                    <a:lnTo>
                      <a:pt x="27371" y="2457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6" name="Google Shape;1366;p27"/>
              <p:cNvSpPr/>
              <p:nvPr/>
            </p:nvSpPr>
            <p:spPr>
              <a:xfrm>
                <a:off x="5898416" y="3448050"/>
                <a:ext cx="26040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7" name="Google Shape;1367;p27"/>
              <p:cNvSpPr/>
              <p:nvPr/>
            </p:nvSpPr>
            <p:spPr>
              <a:xfrm>
                <a:off x="5899366" y="3505676"/>
                <a:ext cx="30317" cy="30194"/>
              </a:xfrm>
              <a:custGeom>
                <a:avLst/>
                <a:gdLst/>
                <a:ahLst/>
                <a:cxnLst/>
                <a:rect l="l" t="t" r="r" b="b"/>
                <a:pathLst>
                  <a:path w="30317" h="30194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30317" y="0"/>
                    </a:lnTo>
                    <a:lnTo>
                      <a:pt x="22999" y="15907"/>
                    </a:lnTo>
                    <a:lnTo>
                      <a:pt x="9979" y="3019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8" name="Google Shape;1368;p27"/>
              <p:cNvSpPr/>
              <p:nvPr/>
            </p:nvSpPr>
            <p:spPr>
              <a:xfrm>
                <a:off x="5898416" y="3431095"/>
                <a:ext cx="294657" cy="185070"/>
              </a:xfrm>
              <a:custGeom>
                <a:avLst/>
                <a:gdLst/>
                <a:ahLst/>
                <a:cxnLst/>
                <a:rect l="l" t="t" r="r" b="b"/>
                <a:pathLst>
                  <a:path w="294657" h="185070" extrusionOk="0">
                    <a:moveTo>
                      <a:pt x="149495" y="29337"/>
                    </a:moveTo>
                    <a:cubicBezTo>
                      <a:pt x="145608" y="29327"/>
                      <a:pt x="141730" y="29642"/>
                      <a:pt x="137900" y="30289"/>
                    </a:cubicBezTo>
                    <a:cubicBezTo>
                      <a:pt x="132673" y="31051"/>
                      <a:pt x="126875" y="32099"/>
                      <a:pt x="120413" y="33433"/>
                    </a:cubicBezTo>
                    <a:cubicBezTo>
                      <a:pt x="113950" y="34766"/>
                      <a:pt x="107203" y="36576"/>
                      <a:pt x="100265" y="38576"/>
                    </a:cubicBezTo>
                    <a:cubicBezTo>
                      <a:pt x="93508" y="40653"/>
                      <a:pt x="86903" y="43196"/>
                      <a:pt x="80497" y="46196"/>
                    </a:cubicBezTo>
                    <a:lnTo>
                      <a:pt x="131247" y="75629"/>
                    </a:lnTo>
                    <a:lnTo>
                      <a:pt x="140751" y="72390"/>
                    </a:lnTo>
                    <a:cubicBezTo>
                      <a:pt x="153676" y="68104"/>
                      <a:pt x="165841" y="64389"/>
                      <a:pt x="177341" y="61436"/>
                    </a:cubicBezTo>
                    <a:cubicBezTo>
                      <a:pt x="188089" y="58522"/>
                      <a:pt x="199104" y="56664"/>
                      <a:pt x="210224" y="55912"/>
                    </a:cubicBezTo>
                    <a:cubicBezTo>
                      <a:pt x="220345" y="55302"/>
                      <a:pt x="230505" y="56007"/>
                      <a:pt x="240446" y="58007"/>
                    </a:cubicBezTo>
                    <a:cubicBezTo>
                      <a:pt x="250463" y="60227"/>
                      <a:pt x="260062" y="64056"/>
                      <a:pt x="268862" y="69342"/>
                    </a:cubicBezTo>
                    <a:cubicBezTo>
                      <a:pt x="277663" y="73705"/>
                      <a:pt x="285190" y="80267"/>
                      <a:pt x="290721" y="88392"/>
                    </a:cubicBezTo>
                    <a:cubicBezTo>
                      <a:pt x="294399" y="94336"/>
                      <a:pt x="295558" y="101498"/>
                      <a:pt x="293952" y="108299"/>
                    </a:cubicBezTo>
                    <a:cubicBezTo>
                      <a:pt x="291757" y="115757"/>
                      <a:pt x="287661" y="122520"/>
                      <a:pt x="282072" y="127921"/>
                    </a:cubicBezTo>
                    <a:cubicBezTo>
                      <a:pt x="275239" y="134969"/>
                      <a:pt x="267617" y="141199"/>
                      <a:pt x="259358" y="146495"/>
                    </a:cubicBezTo>
                    <a:lnTo>
                      <a:pt x="291671" y="165545"/>
                    </a:lnTo>
                    <a:lnTo>
                      <a:pt x="273994" y="175736"/>
                    </a:lnTo>
                    <a:lnTo>
                      <a:pt x="241396" y="156686"/>
                    </a:lnTo>
                    <a:cubicBezTo>
                      <a:pt x="225867" y="164354"/>
                      <a:pt x="209635" y="170517"/>
                      <a:pt x="192927" y="175070"/>
                    </a:cubicBezTo>
                    <a:cubicBezTo>
                      <a:pt x="175440" y="179908"/>
                      <a:pt x="157573" y="183252"/>
                      <a:pt x="139516" y="185071"/>
                    </a:cubicBezTo>
                    <a:lnTo>
                      <a:pt x="122409" y="154496"/>
                    </a:lnTo>
                    <a:cubicBezTo>
                      <a:pt x="127180" y="154372"/>
                      <a:pt x="131941" y="153991"/>
                      <a:pt x="136664" y="153353"/>
                    </a:cubicBezTo>
                    <a:cubicBezTo>
                      <a:pt x="143032" y="152590"/>
                      <a:pt x="150160" y="151447"/>
                      <a:pt x="157953" y="149733"/>
                    </a:cubicBezTo>
                    <a:cubicBezTo>
                      <a:pt x="165746" y="148019"/>
                      <a:pt x="174109" y="145923"/>
                      <a:pt x="182853" y="143351"/>
                    </a:cubicBezTo>
                    <a:cubicBezTo>
                      <a:pt x="191340" y="140770"/>
                      <a:pt x="199627" y="137589"/>
                      <a:pt x="207658" y="133826"/>
                    </a:cubicBezTo>
                    <a:lnTo>
                      <a:pt x="157098" y="104585"/>
                    </a:lnTo>
                    <a:lnTo>
                      <a:pt x="150540" y="106871"/>
                    </a:lnTo>
                    <a:lnTo>
                      <a:pt x="143602" y="108966"/>
                    </a:lnTo>
                    <a:cubicBezTo>
                      <a:pt x="130867" y="113157"/>
                      <a:pt x="119177" y="116491"/>
                      <a:pt x="108628" y="118491"/>
                    </a:cubicBezTo>
                    <a:cubicBezTo>
                      <a:pt x="98830" y="120767"/>
                      <a:pt x="88841" y="122111"/>
                      <a:pt x="78786" y="122491"/>
                    </a:cubicBezTo>
                    <a:cubicBezTo>
                      <a:pt x="69976" y="122758"/>
                      <a:pt x="61166" y="121929"/>
                      <a:pt x="52556" y="120015"/>
                    </a:cubicBezTo>
                    <a:cubicBezTo>
                      <a:pt x="44002" y="118034"/>
                      <a:pt x="35772" y="114824"/>
                      <a:pt x="28131" y="110490"/>
                    </a:cubicBezTo>
                    <a:cubicBezTo>
                      <a:pt x="19796" y="106137"/>
                      <a:pt x="12573" y="99908"/>
                      <a:pt x="7033" y="92297"/>
                    </a:cubicBezTo>
                    <a:cubicBezTo>
                      <a:pt x="2889" y="86630"/>
                      <a:pt x="865" y="79686"/>
                      <a:pt x="1331" y="72676"/>
                    </a:cubicBezTo>
                    <a:cubicBezTo>
                      <a:pt x="2072" y="65380"/>
                      <a:pt x="4989" y="58474"/>
                      <a:pt x="9694" y="52864"/>
                    </a:cubicBezTo>
                    <a:cubicBezTo>
                      <a:pt x="15482" y="45453"/>
                      <a:pt x="22410" y="39024"/>
                      <a:pt x="30222" y="33814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57" y="17021"/>
                      <a:pt x="75783" y="11649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2772"/>
                    </a:moveTo>
                    <a:cubicBezTo>
                      <a:pt x="69786" y="86611"/>
                      <a:pt x="77494" y="88278"/>
                      <a:pt x="85154" y="87535"/>
                    </a:cubicBezTo>
                    <a:cubicBezTo>
                      <a:pt x="95437" y="86325"/>
                      <a:pt x="105568" y="84020"/>
                      <a:pt x="115376" y="80677"/>
                    </a:cubicBezTo>
                    <a:lnTo>
                      <a:pt x="67857" y="53150"/>
                    </a:lnTo>
                    <a:cubicBezTo>
                      <a:pt x="50275" y="64579"/>
                      <a:pt x="48849" y="74104"/>
                      <a:pt x="63105" y="82772"/>
                    </a:cubicBezTo>
                    <a:close/>
                    <a:moveTo>
                      <a:pt x="229992" y="96679"/>
                    </a:moveTo>
                    <a:cubicBezTo>
                      <a:pt x="222721" y="92678"/>
                      <a:pt x="214339" y="91173"/>
                      <a:pt x="206137" y="92393"/>
                    </a:cubicBezTo>
                    <a:cubicBezTo>
                      <a:pt x="194894" y="93897"/>
                      <a:pt x="183803" y="96355"/>
                      <a:pt x="172969" y="99727"/>
                    </a:cubicBezTo>
                    <a:lnTo>
                      <a:pt x="220488" y="127063"/>
                    </a:lnTo>
                    <a:cubicBezTo>
                      <a:pt x="240351" y="114776"/>
                      <a:pt x="243677" y="104585"/>
                      <a:pt x="229992" y="9667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69" name="Google Shape;1369;p27"/>
            <p:cNvGrpSpPr/>
            <p:nvPr/>
          </p:nvGrpSpPr>
          <p:grpSpPr>
            <a:xfrm>
              <a:off x="3829623" y="2378741"/>
              <a:ext cx="883852" cy="621029"/>
              <a:chOff x="5639248" y="3120866"/>
              <a:chExt cx="883852" cy="621029"/>
            </a:xfrm>
          </p:grpSpPr>
          <p:sp>
            <p:nvSpPr>
              <p:cNvPr id="1370" name="Google Shape;1370;p27"/>
              <p:cNvSpPr/>
              <p:nvPr/>
            </p:nvSpPr>
            <p:spPr>
              <a:xfrm>
                <a:off x="5639248" y="323040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1" name="Google Shape;1371;p27"/>
              <p:cNvSpPr/>
              <p:nvPr/>
            </p:nvSpPr>
            <p:spPr>
              <a:xfrm>
                <a:off x="5639343" y="3373564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5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2" name="Google Shape;1372;p27"/>
              <p:cNvSpPr/>
              <p:nvPr/>
            </p:nvSpPr>
            <p:spPr>
              <a:xfrm>
                <a:off x="6456573" y="3376612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3" name="Google Shape;1373;p27"/>
              <p:cNvSpPr/>
              <p:nvPr/>
            </p:nvSpPr>
            <p:spPr>
              <a:xfrm>
                <a:off x="5639248" y="3120866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4" name="Google Shape;1374;p27"/>
              <p:cNvSpPr/>
              <p:nvPr/>
            </p:nvSpPr>
            <p:spPr>
              <a:xfrm>
                <a:off x="5764868" y="3190470"/>
                <a:ext cx="632686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86" h="366117" extrusionOk="0">
                    <a:moveTo>
                      <a:pt x="632117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5" y="383976"/>
                      <a:pt x="216136" y="383976"/>
                      <a:pt x="92586" y="312539"/>
                    </a:cubicBezTo>
                    <a:cubicBezTo>
                      <a:pt x="35564" y="279487"/>
                      <a:pt x="4961" y="237101"/>
                      <a:pt x="590" y="194048"/>
                    </a:cubicBezTo>
                    <a:cubicBezTo>
                      <a:pt x="-4732" y="143661"/>
                      <a:pt x="25965" y="92131"/>
                      <a:pt x="92586" y="53650"/>
                    </a:cubicBezTo>
                    <a:cubicBezTo>
                      <a:pt x="216136" y="-17883"/>
                      <a:pt x="416475" y="-17883"/>
                      <a:pt x="540025" y="53650"/>
                    </a:cubicBezTo>
                    <a:cubicBezTo>
                      <a:pt x="606646" y="92131"/>
                      <a:pt x="637344" y="143280"/>
                      <a:pt x="632117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5" name="Google Shape;1375;p27"/>
              <p:cNvSpPr/>
              <p:nvPr/>
            </p:nvSpPr>
            <p:spPr>
              <a:xfrm>
                <a:off x="5765458" y="3212377"/>
                <a:ext cx="631526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209" extrusionOk="0">
                    <a:moveTo>
                      <a:pt x="631527" y="172141"/>
                    </a:moveTo>
                    <a:cubicBezTo>
                      <a:pt x="626965" y="215194"/>
                      <a:pt x="596363" y="257866"/>
                      <a:pt x="539435" y="290631"/>
                    </a:cubicBezTo>
                    <a:cubicBezTo>
                      <a:pt x="415886" y="362069"/>
                      <a:pt x="215546" y="362069"/>
                      <a:pt x="91997" y="290631"/>
                    </a:cubicBezTo>
                    <a:cubicBezTo>
                      <a:pt x="34974" y="257580"/>
                      <a:pt x="4372" y="215194"/>
                      <a:pt x="0" y="172141"/>
                    </a:cubicBezTo>
                    <a:cubicBezTo>
                      <a:pt x="4372" y="129088"/>
                      <a:pt x="35069" y="86416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363" y="86701"/>
                      <a:pt x="626965" y="129088"/>
                      <a:pt x="631527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6" name="Google Shape;1376;p27"/>
              <p:cNvSpPr/>
              <p:nvPr/>
            </p:nvSpPr>
            <p:spPr>
              <a:xfrm>
                <a:off x="5927022" y="3295364"/>
                <a:ext cx="294875" cy="184213"/>
              </a:xfrm>
              <a:custGeom>
                <a:avLst/>
                <a:gdLst/>
                <a:ahLst/>
                <a:cxnLst/>
                <a:rect l="l" t="t" r="r" b="b"/>
                <a:pathLst>
                  <a:path w="294875" h="184213" extrusionOk="0">
                    <a:moveTo>
                      <a:pt x="149495" y="28861"/>
                    </a:moveTo>
                    <a:cubicBezTo>
                      <a:pt x="145608" y="28851"/>
                      <a:pt x="141730" y="29166"/>
                      <a:pt x="137900" y="29813"/>
                    </a:cubicBezTo>
                    <a:cubicBezTo>
                      <a:pt x="132673" y="30575"/>
                      <a:pt x="126876" y="31623"/>
                      <a:pt x="120413" y="32956"/>
                    </a:cubicBezTo>
                    <a:cubicBezTo>
                      <a:pt x="113950" y="34290"/>
                      <a:pt x="107298" y="36004"/>
                      <a:pt x="100265" y="38100"/>
                    </a:cubicBezTo>
                    <a:cubicBezTo>
                      <a:pt x="93498" y="40148"/>
                      <a:pt x="86893" y="42701"/>
                      <a:pt x="80497" y="45720"/>
                    </a:cubicBezTo>
                    <a:lnTo>
                      <a:pt x="131247" y="75057"/>
                    </a:lnTo>
                    <a:lnTo>
                      <a:pt x="140751" y="71914"/>
                    </a:lnTo>
                    <a:cubicBezTo>
                      <a:pt x="153676" y="67532"/>
                      <a:pt x="165841" y="63913"/>
                      <a:pt x="177341" y="60865"/>
                    </a:cubicBezTo>
                    <a:cubicBezTo>
                      <a:pt x="188108" y="58026"/>
                      <a:pt x="199114" y="56207"/>
                      <a:pt x="210224" y="55435"/>
                    </a:cubicBezTo>
                    <a:cubicBezTo>
                      <a:pt x="220374" y="54826"/>
                      <a:pt x="230571" y="55531"/>
                      <a:pt x="240541" y="57531"/>
                    </a:cubicBezTo>
                    <a:cubicBezTo>
                      <a:pt x="250577" y="59760"/>
                      <a:pt x="260195" y="63551"/>
                      <a:pt x="269052" y="68771"/>
                    </a:cubicBezTo>
                    <a:cubicBezTo>
                      <a:pt x="277824" y="73171"/>
                      <a:pt x="285351" y="79724"/>
                      <a:pt x="290911" y="87821"/>
                    </a:cubicBezTo>
                    <a:cubicBezTo>
                      <a:pt x="294627" y="93745"/>
                      <a:pt x="295796" y="100927"/>
                      <a:pt x="294142" y="107728"/>
                    </a:cubicBezTo>
                    <a:cubicBezTo>
                      <a:pt x="291985" y="115205"/>
                      <a:pt x="287889" y="121977"/>
                      <a:pt x="282262" y="127349"/>
                    </a:cubicBezTo>
                    <a:cubicBezTo>
                      <a:pt x="275315" y="134379"/>
                      <a:pt x="267522" y="140522"/>
                      <a:pt x="259073" y="145637"/>
                    </a:cubicBezTo>
                    <a:lnTo>
                      <a:pt x="291386" y="164687"/>
                    </a:lnTo>
                    <a:lnTo>
                      <a:pt x="273709" y="174879"/>
                    </a:lnTo>
                    <a:lnTo>
                      <a:pt x="241111" y="155829"/>
                    </a:lnTo>
                    <a:cubicBezTo>
                      <a:pt x="225572" y="163487"/>
                      <a:pt x="209349" y="169650"/>
                      <a:pt x="192642" y="174212"/>
                    </a:cubicBezTo>
                    <a:cubicBezTo>
                      <a:pt x="175155" y="179051"/>
                      <a:pt x="157288" y="182394"/>
                      <a:pt x="139230" y="184213"/>
                    </a:cubicBezTo>
                    <a:lnTo>
                      <a:pt x="122219" y="153638"/>
                    </a:lnTo>
                    <a:cubicBezTo>
                      <a:pt x="126952" y="153514"/>
                      <a:pt x="131684" y="153133"/>
                      <a:pt x="136379" y="152495"/>
                    </a:cubicBezTo>
                    <a:cubicBezTo>
                      <a:pt x="142842" y="151733"/>
                      <a:pt x="149875" y="150590"/>
                      <a:pt x="157763" y="148876"/>
                    </a:cubicBezTo>
                    <a:cubicBezTo>
                      <a:pt x="165651" y="147161"/>
                      <a:pt x="173824" y="145066"/>
                      <a:pt x="182568" y="142494"/>
                    </a:cubicBezTo>
                    <a:cubicBezTo>
                      <a:pt x="191074" y="139970"/>
                      <a:pt x="199361" y="136779"/>
                      <a:pt x="207373" y="132969"/>
                    </a:cubicBezTo>
                    <a:lnTo>
                      <a:pt x="156812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872"/>
                      <a:pt x="108343" y="118967"/>
                    </a:cubicBezTo>
                    <a:cubicBezTo>
                      <a:pt x="98573" y="121244"/>
                      <a:pt x="88613" y="122577"/>
                      <a:pt x="78596" y="122968"/>
                    </a:cubicBezTo>
                    <a:cubicBezTo>
                      <a:pt x="69758" y="123311"/>
                      <a:pt x="60910" y="122511"/>
                      <a:pt x="52271" y="120587"/>
                    </a:cubicBezTo>
                    <a:cubicBezTo>
                      <a:pt x="43736" y="118615"/>
                      <a:pt x="35544" y="115405"/>
                      <a:pt x="27941" y="111062"/>
                    </a:cubicBezTo>
                    <a:cubicBezTo>
                      <a:pt x="19578" y="106709"/>
                      <a:pt x="12326" y="100479"/>
                      <a:pt x="6748" y="92869"/>
                    </a:cubicBezTo>
                    <a:cubicBezTo>
                      <a:pt x="2690" y="87163"/>
                      <a:pt x="675" y="80248"/>
                      <a:pt x="1045" y="73247"/>
                    </a:cubicBezTo>
                    <a:cubicBezTo>
                      <a:pt x="1768" y="65951"/>
                      <a:pt x="4685" y="59036"/>
                      <a:pt x="9409" y="53435"/>
                    </a:cubicBezTo>
                    <a:cubicBezTo>
                      <a:pt x="15216" y="46053"/>
                      <a:pt x="22144" y="39624"/>
                      <a:pt x="29937" y="34385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329" y="24003"/>
                    </a:lnTo>
                    <a:cubicBezTo>
                      <a:pt x="61214" y="17069"/>
                      <a:pt x="75802" y="11668"/>
                      <a:pt x="90856" y="7906"/>
                    </a:cubicBezTo>
                    <a:cubicBezTo>
                      <a:pt x="105207" y="4324"/>
                      <a:pt x="119786" y="1686"/>
                      <a:pt x="134479" y="0"/>
                    </a:cubicBezTo>
                    <a:close/>
                    <a:moveTo>
                      <a:pt x="63105" y="82201"/>
                    </a:moveTo>
                    <a:cubicBezTo>
                      <a:pt x="69758" y="86116"/>
                      <a:pt x="77484" y="87782"/>
                      <a:pt x="85154" y="86963"/>
                    </a:cubicBezTo>
                    <a:cubicBezTo>
                      <a:pt x="95475" y="85792"/>
                      <a:pt x="105635" y="83525"/>
                      <a:pt x="115471" y="80200"/>
                    </a:cubicBezTo>
                    <a:lnTo>
                      <a:pt x="67952" y="52673"/>
                    </a:lnTo>
                    <a:cubicBezTo>
                      <a:pt x="50180" y="64484"/>
                      <a:pt x="48849" y="74390"/>
                      <a:pt x="63105" y="82582"/>
                    </a:cubicBezTo>
                    <a:close/>
                    <a:moveTo>
                      <a:pt x="229992" y="96203"/>
                    </a:moveTo>
                    <a:cubicBezTo>
                      <a:pt x="222750" y="92221"/>
                      <a:pt x="214405" y="90716"/>
                      <a:pt x="206232" y="91916"/>
                    </a:cubicBezTo>
                    <a:cubicBezTo>
                      <a:pt x="194951" y="93374"/>
                      <a:pt x="183822" y="95831"/>
                      <a:pt x="172969" y="99250"/>
                    </a:cubicBezTo>
                    <a:lnTo>
                      <a:pt x="220488" y="126587"/>
                    </a:lnTo>
                    <a:cubicBezTo>
                      <a:pt x="240512" y="114462"/>
                      <a:pt x="243677" y="104461"/>
                      <a:pt x="229992" y="96583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7" name="Google Shape;1377;p27"/>
              <p:cNvSpPr/>
              <p:nvPr/>
            </p:nvSpPr>
            <p:spPr>
              <a:xfrm>
                <a:off x="6049241" y="3432333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240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573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8" name="Google Shape;1378;p27"/>
              <p:cNvSpPr/>
              <p:nvPr/>
            </p:nvSpPr>
            <p:spPr>
              <a:xfrm>
                <a:off x="6176402" y="3443287"/>
                <a:ext cx="42006" cy="19621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621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143"/>
                    </a:lnTo>
                    <a:lnTo>
                      <a:pt x="24140" y="19621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9" name="Google Shape;1379;p27"/>
              <p:cNvSpPr/>
              <p:nvPr/>
            </p:nvSpPr>
            <p:spPr>
              <a:xfrm>
                <a:off x="6190467" y="3380041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5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0" name="Google Shape;1380;p27"/>
              <p:cNvSpPr/>
              <p:nvPr/>
            </p:nvSpPr>
            <p:spPr>
              <a:xfrm>
                <a:off x="6091248" y="3386423"/>
                <a:ext cx="47328" cy="33051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051" extrusionOk="0">
                    <a:moveTo>
                      <a:pt x="0" y="10001"/>
                    </a:moveTo>
                    <a:lnTo>
                      <a:pt x="10454" y="0"/>
                    </a:lnTo>
                    <a:lnTo>
                      <a:pt x="47329" y="25527"/>
                    </a:lnTo>
                    <a:lnTo>
                      <a:pt x="45048" y="33052"/>
                    </a:lnTo>
                    <a:cubicBezTo>
                      <a:pt x="45048" y="33052"/>
                      <a:pt x="17487" y="21431"/>
                      <a:pt x="16537" y="2076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1" name="Google Shape;1381;p27"/>
              <p:cNvSpPr/>
              <p:nvPr/>
            </p:nvSpPr>
            <p:spPr>
              <a:xfrm>
                <a:off x="5995069" y="3331273"/>
                <a:ext cx="58923" cy="38862"/>
              </a:xfrm>
              <a:custGeom>
                <a:avLst/>
                <a:gdLst/>
                <a:ahLst/>
                <a:cxnLst/>
                <a:rect l="l" t="t" r="r" b="b"/>
                <a:pathLst>
                  <a:path w="58923" h="38862" extrusionOk="0">
                    <a:moveTo>
                      <a:pt x="0" y="11049"/>
                    </a:moveTo>
                    <a:lnTo>
                      <a:pt x="48944" y="38862"/>
                    </a:lnTo>
                    <a:lnTo>
                      <a:pt x="58923" y="31623"/>
                    </a:lnTo>
                    <a:cubicBezTo>
                      <a:pt x="58923" y="31623"/>
                      <a:pt x="52841" y="24575"/>
                      <a:pt x="52366" y="23908"/>
                    </a:cubicBezTo>
                    <a:cubicBezTo>
                      <a:pt x="47966" y="18840"/>
                      <a:pt x="42805" y="14507"/>
                      <a:pt x="37065" y="11049"/>
                    </a:cubicBezTo>
                    <a:cubicBezTo>
                      <a:pt x="33453" y="10382"/>
                      <a:pt x="10169" y="0"/>
                      <a:pt x="1016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2" name="Google Shape;1382;p27"/>
              <p:cNvSpPr/>
              <p:nvPr/>
            </p:nvSpPr>
            <p:spPr>
              <a:xfrm>
                <a:off x="6049241" y="3300126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3" name="Google Shape;1383;p27"/>
              <p:cNvSpPr/>
              <p:nvPr/>
            </p:nvSpPr>
            <p:spPr>
              <a:xfrm>
                <a:off x="5927022" y="3295078"/>
                <a:ext cx="26135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4" name="Google Shape;1384;p27"/>
              <p:cNvSpPr/>
              <p:nvPr/>
            </p:nvSpPr>
            <p:spPr>
              <a:xfrm>
                <a:off x="5927973" y="3352800"/>
                <a:ext cx="30221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30221" h="30289" extrusionOk="0">
                    <a:moveTo>
                      <a:pt x="0" y="17717"/>
                    </a:moveTo>
                    <a:lnTo>
                      <a:pt x="0" y="0"/>
                    </a:lnTo>
                    <a:lnTo>
                      <a:pt x="30222" y="0"/>
                    </a:lnTo>
                    <a:lnTo>
                      <a:pt x="22904" y="16002"/>
                    </a:lnTo>
                    <a:lnTo>
                      <a:pt x="997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5" name="Google Shape;1385;p27"/>
              <p:cNvSpPr/>
              <p:nvPr/>
            </p:nvSpPr>
            <p:spPr>
              <a:xfrm>
                <a:off x="5927022" y="3277266"/>
                <a:ext cx="294877" cy="185546"/>
              </a:xfrm>
              <a:custGeom>
                <a:avLst/>
                <a:gdLst/>
                <a:ahLst/>
                <a:cxnLst/>
                <a:rect l="l" t="t" r="r" b="b"/>
                <a:pathLst>
                  <a:path w="294877" h="185546" extrusionOk="0">
                    <a:moveTo>
                      <a:pt x="149495" y="30194"/>
                    </a:moveTo>
                    <a:cubicBezTo>
                      <a:pt x="145608" y="30185"/>
                      <a:pt x="141730" y="30499"/>
                      <a:pt x="137900" y="31147"/>
                    </a:cubicBezTo>
                    <a:cubicBezTo>
                      <a:pt x="132673" y="31813"/>
                      <a:pt x="126876" y="32861"/>
                      <a:pt x="120413" y="34290"/>
                    </a:cubicBezTo>
                    <a:cubicBezTo>
                      <a:pt x="113950" y="35719"/>
                      <a:pt x="107298" y="37338"/>
                      <a:pt x="100265" y="39433"/>
                    </a:cubicBezTo>
                    <a:cubicBezTo>
                      <a:pt x="93517" y="41491"/>
                      <a:pt x="86912" y="44005"/>
                      <a:pt x="80497" y="46958"/>
                    </a:cubicBezTo>
                    <a:lnTo>
                      <a:pt x="131247" y="76390"/>
                    </a:lnTo>
                    <a:lnTo>
                      <a:pt x="140751" y="73152"/>
                    </a:lnTo>
                    <a:cubicBezTo>
                      <a:pt x="153676" y="68866"/>
                      <a:pt x="165841" y="65246"/>
                      <a:pt x="177341" y="62198"/>
                    </a:cubicBezTo>
                    <a:cubicBezTo>
                      <a:pt x="188108" y="59360"/>
                      <a:pt x="199114" y="57540"/>
                      <a:pt x="210224" y="56769"/>
                    </a:cubicBezTo>
                    <a:cubicBezTo>
                      <a:pt x="220374" y="56178"/>
                      <a:pt x="230552" y="56855"/>
                      <a:pt x="240541" y="58769"/>
                    </a:cubicBezTo>
                    <a:cubicBezTo>
                      <a:pt x="250577" y="61036"/>
                      <a:pt x="260195" y="64856"/>
                      <a:pt x="269052" y="70104"/>
                    </a:cubicBezTo>
                    <a:cubicBezTo>
                      <a:pt x="277824" y="74504"/>
                      <a:pt x="285351" y="81058"/>
                      <a:pt x="290911" y="89154"/>
                    </a:cubicBezTo>
                    <a:cubicBezTo>
                      <a:pt x="294636" y="95040"/>
                      <a:pt x="295796" y="102194"/>
                      <a:pt x="294142" y="108966"/>
                    </a:cubicBezTo>
                    <a:cubicBezTo>
                      <a:pt x="292013" y="116481"/>
                      <a:pt x="287908" y="123292"/>
                      <a:pt x="282262" y="128683"/>
                    </a:cubicBezTo>
                    <a:cubicBezTo>
                      <a:pt x="275287" y="135684"/>
                      <a:pt x="267503" y="141827"/>
                      <a:pt x="259073" y="146971"/>
                    </a:cubicBezTo>
                    <a:lnTo>
                      <a:pt x="291386" y="166021"/>
                    </a:lnTo>
                    <a:lnTo>
                      <a:pt x="273709" y="176308"/>
                    </a:lnTo>
                    <a:lnTo>
                      <a:pt x="241111" y="157258"/>
                    </a:lnTo>
                    <a:cubicBezTo>
                      <a:pt x="225591" y="164925"/>
                      <a:pt x="209359" y="171050"/>
                      <a:pt x="192642" y="175546"/>
                    </a:cubicBezTo>
                    <a:cubicBezTo>
                      <a:pt x="175164" y="180422"/>
                      <a:pt x="157288" y="183775"/>
                      <a:pt x="139230" y="185547"/>
                    </a:cubicBezTo>
                    <a:lnTo>
                      <a:pt x="122219" y="154972"/>
                    </a:lnTo>
                    <a:cubicBezTo>
                      <a:pt x="125355" y="154972"/>
                      <a:pt x="130107" y="154972"/>
                      <a:pt x="136379" y="153924"/>
                    </a:cubicBezTo>
                    <a:cubicBezTo>
                      <a:pt x="142652" y="152876"/>
                      <a:pt x="149875" y="151924"/>
                      <a:pt x="157763" y="150209"/>
                    </a:cubicBezTo>
                    <a:cubicBezTo>
                      <a:pt x="165651" y="148495"/>
                      <a:pt x="173824" y="146399"/>
                      <a:pt x="182568" y="143827"/>
                    </a:cubicBezTo>
                    <a:cubicBezTo>
                      <a:pt x="191074" y="141303"/>
                      <a:pt x="199361" y="138113"/>
                      <a:pt x="207373" y="134302"/>
                    </a:cubicBezTo>
                    <a:lnTo>
                      <a:pt x="156812" y="105061"/>
                    </a:lnTo>
                    <a:cubicBezTo>
                      <a:pt x="154722" y="105918"/>
                      <a:pt x="152441" y="106680"/>
                      <a:pt x="150255" y="107347"/>
                    </a:cubicBezTo>
                    <a:lnTo>
                      <a:pt x="143317" y="109538"/>
                    </a:lnTo>
                    <a:cubicBezTo>
                      <a:pt x="130582" y="113728"/>
                      <a:pt x="118987" y="116967"/>
                      <a:pt x="108343" y="119063"/>
                    </a:cubicBezTo>
                    <a:cubicBezTo>
                      <a:pt x="98573" y="121339"/>
                      <a:pt x="88613" y="122672"/>
                      <a:pt x="78596" y="123063"/>
                    </a:cubicBezTo>
                    <a:cubicBezTo>
                      <a:pt x="69748" y="123377"/>
                      <a:pt x="60900" y="122549"/>
                      <a:pt x="52271" y="120586"/>
                    </a:cubicBezTo>
                    <a:cubicBezTo>
                      <a:pt x="43727" y="118662"/>
                      <a:pt x="35525" y="115452"/>
                      <a:pt x="27941" y="111061"/>
                    </a:cubicBezTo>
                    <a:cubicBezTo>
                      <a:pt x="19597" y="106670"/>
                      <a:pt x="12355" y="100460"/>
                      <a:pt x="6748" y="92869"/>
                    </a:cubicBezTo>
                    <a:cubicBezTo>
                      <a:pt x="2690" y="87163"/>
                      <a:pt x="684" y="80248"/>
                      <a:pt x="1045" y="73247"/>
                    </a:cubicBezTo>
                    <a:cubicBezTo>
                      <a:pt x="1768" y="65951"/>
                      <a:pt x="4685" y="59036"/>
                      <a:pt x="9409" y="53435"/>
                    </a:cubicBezTo>
                    <a:cubicBezTo>
                      <a:pt x="15187" y="46025"/>
                      <a:pt x="22125" y="39595"/>
                      <a:pt x="29937" y="34385"/>
                    </a:cubicBezTo>
                    <a:lnTo>
                      <a:pt x="0" y="17050"/>
                    </a:lnTo>
                    <a:lnTo>
                      <a:pt x="17582" y="6763"/>
                    </a:lnTo>
                    <a:lnTo>
                      <a:pt x="47329" y="24003"/>
                    </a:lnTo>
                    <a:cubicBezTo>
                      <a:pt x="61214" y="17069"/>
                      <a:pt x="75802" y="11668"/>
                      <a:pt x="90856" y="7906"/>
                    </a:cubicBezTo>
                    <a:cubicBezTo>
                      <a:pt x="105197" y="4286"/>
                      <a:pt x="119776" y="1638"/>
                      <a:pt x="134479" y="0"/>
                    </a:cubicBezTo>
                    <a:close/>
                    <a:moveTo>
                      <a:pt x="63105" y="83534"/>
                    </a:moveTo>
                    <a:cubicBezTo>
                      <a:pt x="69777" y="87401"/>
                      <a:pt x="77484" y="89068"/>
                      <a:pt x="85154" y="88297"/>
                    </a:cubicBezTo>
                    <a:cubicBezTo>
                      <a:pt x="95475" y="87125"/>
                      <a:pt x="105635" y="84858"/>
                      <a:pt x="115471" y="81534"/>
                    </a:cubicBezTo>
                    <a:lnTo>
                      <a:pt x="67952" y="54007"/>
                    </a:lnTo>
                    <a:cubicBezTo>
                      <a:pt x="50180" y="65437"/>
                      <a:pt x="48849" y="75533"/>
                      <a:pt x="63105" y="83534"/>
                    </a:cubicBezTo>
                    <a:close/>
                    <a:moveTo>
                      <a:pt x="229992" y="97441"/>
                    </a:moveTo>
                    <a:cubicBezTo>
                      <a:pt x="222740" y="93497"/>
                      <a:pt x="214396" y="92021"/>
                      <a:pt x="206232" y="93250"/>
                    </a:cubicBezTo>
                    <a:cubicBezTo>
                      <a:pt x="194951" y="94707"/>
                      <a:pt x="183822" y="97164"/>
                      <a:pt x="172969" y="100584"/>
                    </a:cubicBezTo>
                    <a:lnTo>
                      <a:pt x="220488" y="127921"/>
                    </a:lnTo>
                    <a:cubicBezTo>
                      <a:pt x="240256" y="115538"/>
                      <a:pt x="243677" y="105442"/>
                      <a:pt x="229992" y="9744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86" name="Google Shape;1386;p27"/>
            <p:cNvGrpSpPr/>
            <p:nvPr/>
          </p:nvGrpSpPr>
          <p:grpSpPr>
            <a:xfrm>
              <a:off x="3810520" y="2225674"/>
              <a:ext cx="883852" cy="621125"/>
              <a:chOff x="5620145" y="2967799"/>
              <a:chExt cx="883852" cy="621125"/>
            </a:xfrm>
          </p:grpSpPr>
          <p:sp>
            <p:nvSpPr>
              <p:cNvPr id="1387" name="Google Shape;1387;p27"/>
              <p:cNvSpPr/>
              <p:nvPr/>
            </p:nvSpPr>
            <p:spPr>
              <a:xfrm>
                <a:off x="5620145" y="3077432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8" name="Google Shape;1388;p27"/>
              <p:cNvSpPr/>
              <p:nvPr/>
            </p:nvSpPr>
            <p:spPr>
              <a:xfrm>
                <a:off x="5620240" y="3220497"/>
                <a:ext cx="87339" cy="116586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586" extrusionOk="0">
                    <a:moveTo>
                      <a:pt x="0" y="116586"/>
                    </a:moveTo>
                    <a:lnTo>
                      <a:pt x="0" y="0"/>
                    </a:lnTo>
                    <a:lnTo>
                      <a:pt x="87340" y="78010"/>
                    </a:lnTo>
                    <a:lnTo>
                      <a:pt x="0" y="116586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9" name="Google Shape;1389;p27"/>
              <p:cNvSpPr/>
              <p:nvPr/>
            </p:nvSpPr>
            <p:spPr>
              <a:xfrm>
                <a:off x="6437470" y="3223545"/>
                <a:ext cx="66526" cy="157162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162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163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0" name="Google Shape;1390;p27"/>
              <p:cNvSpPr/>
              <p:nvPr/>
            </p:nvSpPr>
            <p:spPr>
              <a:xfrm>
                <a:off x="5620145" y="2967799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1" name="Google Shape;1391;p27"/>
              <p:cNvSpPr/>
              <p:nvPr/>
            </p:nvSpPr>
            <p:spPr>
              <a:xfrm>
                <a:off x="5745842" y="3037498"/>
                <a:ext cx="632610" cy="366021"/>
              </a:xfrm>
              <a:custGeom>
                <a:avLst/>
                <a:gdLst/>
                <a:ahLst/>
                <a:cxnLst/>
                <a:rect l="l" t="t" r="r" b="b"/>
                <a:pathLst>
                  <a:path w="632610" h="366021" extrusionOk="0">
                    <a:moveTo>
                      <a:pt x="632040" y="194048"/>
                    </a:moveTo>
                    <a:cubicBezTo>
                      <a:pt x="627573" y="237101"/>
                      <a:pt x="596971" y="279773"/>
                      <a:pt x="539948" y="312444"/>
                    </a:cubicBezTo>
                    <a:cubicBezTo>
                      <a:pt x="416399" y="383881"/>
                      <a:pt x="216059" y="383881"/>
                      <a:pt x="92510" y="312444"/>
                    </a:cubicBezTo>
                    <a:cubicBezTo>
                      <a:pt x="35487" y="279487"/>
                      <a:pt x="4980" y="237101"/>
                      <a:pt x="608" y="194048"/>
                    </a:cubicBezTo>
                    <a:cubicBezTo>
                      <a:pt x="-4809" y="143566"/>
                      <a:pt x="25983" y="92131"/>
                      <a:pt x="92510" y="53650"/>
                    </a:cubicBezTo>
                    <a:cubicBezTo>
                      <a:pt x="216059" y="-17883"/>
                      <a:pt x="416399" y="-17883"/>
                      <a:pt x="539948" y="53650"/>
                    </a:cubicBezTo>
                    <a:cubicBezTo>
                      <a:pt x="606569" y="92131"/>
                      <a:pt x="637267" y="143851"/>
                      <a:pt x="632040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2" name="Google Shape;1392;p27"/>
              <p:cNvSpPr/>
              <p:nvPr/>
            </p:nvSpPr>
            <p:spPr>
              <a:xfrm>
                <a:off x="5746450" y="3059406"/>
                <a:ext cx="631431" cy="344114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14" extrusionOk="0">
                    <a:moveTo>
                      <a:pt x="631432" y="172141"/>
                    </a:moveTo>
                    <a:cubicBezTo>
                      <a:pt x="626965" y="215193"/>
                      <a:pt x="596363" y="257866"/>
                      <a:pt x="539340" y="290536"/>
                    </a:cubicBezTo>
                    <a:cubicBezTo>
                      <a:pt x="415791" y="361974"/>
                      <a:pt x="215451" y="361974"/>
                      <a:pt x="91902" y="290536"/>
                    </a:cubicBezTo>
                    <a:cubicBezTo>
                      <a:pt x="34879" y="257580"/>
                      <a:pt x="4372" y="215193"/>
                      <a:pt x="0" y="172141"/>
                    </a:cubicBezTo>
                    <a:cubicBezTo>
                      <a:pt x="4372" y="128992"/>
                      <a:pt x="34974" y="86416"/>
                      <a:pt x="91902" y="53650"/>
                    </a:cubicBezTo>
                    <a:cubicBezTo>
                      <a:pt x="215451" y="-17883"/>
                      <a:pt x="415791" y="-17883"/>
                      <a:pt x="539340" y="53650"/>
                    </a:cubicBezTo>
                    <a:cubicBezTo>
                      <a:pt x="596363" y="86606"/>
                      <a:pt x="626965" y="128992"/>
                      <a:pt x="631432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3" name="Google Shape;1393;p27"/>
              <p:cNvSpPr/>
              <p:nvPr/>
            </p:nvSpPr>
            <p:spPr>
              <a:xfrm>
                <a:off x="5907730" y="3141821"/>
                <a:ext cx="294899" cy="185451"/>
              </a:xfrm>
              <a:custGeom>
                <a:avLst/>
                <a:gdLst/>
                <a:ahLst/>
                <a:cxnLst/>
                <a:rect l="l" t="t" r="r" b="b"/>
                <a:pathLst>
                  <a:path w="294899" h="185451" extrusionOk="0">
                    <a:moveTo>
                      <a:pt x="149685" y="30004"/>
                    </a:moveTo>
                    <a:cubicBezTo>
                      <a:pt x="145807" y="30004"/>
                      <a:pt x="141929" y="30289"/>
                      <a:pt x="138090" y="30861"/>
                    </a:cubicBezTo>
                    <a:cubicBezTo>
                      <a:pt x="132958" y="31623"/>
                      <a:pt x="127066" y="32671"/>
                      <a:pt x="120603" y="34004"/>
                    </a:cubicBezTo>
                    <a:cubicBezTo>
                      <a:pt x="114140" y="35338"/>
                      <a:pt x="107488" y="37147"/>
                      <a:pt x="100550" y="39243"/>
                    </a:cubicBezTo>
                    <a:cubicBezTo>
                      <a:pt x="93745" y="41243"/>
                      <a:pt x="87112" y="43758"/>
                      <a:pt x="80687" y="46768"/>
                    </a:cubicBezTo>
                    <a:lnTo>
                      <a:pt x="131532" y="76200"/>
                    </a:lnTo>
                    <a:lnTo>
                      <a:pt x="140561" y="72961"/>
                    </a:lnTo>
                    <a:cubicBezTo>
                      <a:pt x="153486" y="68675"/>
                      <a:pt x="165746" y="65056"/>
                      <a:pt x="177151" y="62008"/>
                    </a:cubicBezTo>
                    <a:cubicBezTo>
                      <a:pt x="187909" y="59122"/>
                      <a:pt x="198924" y="57312"/>
                      <a:pt x="210034" y="56578"/>
                    </a:cubicBezTo>
                    <a:cubicBezTo>
                      <a:pt x="220250" y="55874"/>
                      <a:pt x="230505" y="56540"/>
                      <a:pt x="240541" y="58579"/>
                    </a:cubicBezTo>
                    <a:cubicBezTo>
                      <a:pt x="250586" y="60827"/>
                      <a:pt x="260204" y="64656"/>
                      <a:pt x="269052" y="69913"/>
                    </a:cubicBezTo>
                    <a:cubicBezTo>
                      <a:pt x="277834" y="74304"/>
                      <a:pt x="285351" y="80858"/>
                      <a:pt x="290911" y="88963"/>
                    </a:cubicBezTo>
                    <a:cubicBezTo>
                      <a:pt x="294665" y="94869"/>
                      <a:pt x="295834" y="102070"/>
                      <a:pt x="294142" y="108871"/>
                    </a:cubicBezTo>
                    <a:cubicBezTo>
                      <a:pt x="292032" y="116367"/>
                      <a:pt x="287927" y="123149"/>
                      <a:pt x="282262" y="128492"/>
                    </a:cubicBezTo>
                    <a:cubicBezTo>
                      <a:pt x="275287" y="135522"/>
                      <a:pt x="267503" y="141694"/>
                      <a:pt x="259073" y="146875"/>
                    </a:cubicBezTo>
                    <a:lnTo>
                      <a:pt x="291386" y="165925"/>
                    </a:lnTo>
                    <a:lnTo>
                      <a:pt x="273709" y="176117"/>
                    </a:lnTo>
                    <a:lnTo>
                      <a:pt x="241111" y="157067"/>
                    </a:lnTo>
                    <a:cubicBezTo>
                      <a:pt x="225610" y="164811"/>
                      <a:pt x="209368" y="170974"/>
                      <a:pt x="192642" y="175450"/>
                    </a:cubicBezTo>
                    <a:cubicBezTo>
                      <a:pt x="175155" y="180289"/>
                      <a:pt x="157288" y="183642"/>
                      <a:pt x="139230" y="185452"/>
                    </a:cubicBezTo>
                    <a:lnTo>
                      <a:pt x="122219" y="154876"/>
                    </a:lnTo>
                    <a:cubicBezTo>
                      <a:pt x="125355" y="154876"/>
                      <a:pt x="130107" y="154876"/>
                      <a:pt x="136474" y="153829"/>
                    </a:cubicBezTo>
                    <a:cubicBezTo>
                      <a:pt x="142842" y="152781"/>
                      <a:pt x="149875" y="151828"/>
                      <a:pt x="157763" y="150114"/>
                    </a:cubicBezTo>
                    <a:cubicBezTo>
                      <a:pt x="165651" y="148399"/>
                      <a:pt x="173824" y="146304"/>
                      <a:pt x="182568" y="143732"/>
                    </a:cubicBezTo>
                    <a:cubicBezTo>
                      <a:pt x="191074" y="141227"/>
                      <a:pt x="199370" y="138036"/>
                      <a:pt x="207373" y="134207"/>
                    </a:cubicBezTo>
                    <a:lnTo>
                      <a:pt x="156907" y="104965"/>
                    </a:lnTo>
                    <a:lnTo>
                      <a:pt x="150255" y="107251"/>
                    </a:lnTo>
                    <a:lnTo>
                      <a:pt x="143317" y="109442"/>
                    </a:lnTo>
                    <a:cubicBezTo>
                      <a:pt x="130582" y="113633"/>
                      <a:pt x="118987" y="116872"/>
                      <a:pt x="108343" y="118967"/>
                    </a:cubicBezTo>
                    <a:cubicBezTo>
                      <a:pt x="98573" y="121244"/>
                      <a:pt x="88613" y="122587"/>
                      <a:pt x="78596" y="122968"/>
                    </a:cubicBezTo>
                    <a:cubicBezTo>
                      <a:pt x="69748" y="123282"/>
                      <a:pt x="60900" y="122453"/>
                      <a:pt x="52271" y="120491"/>
                    </a:cubicBezTo>
                    <a:cubicBezTo>
                      <a:pt x="43746" y="118510"/>
                      <a:pt x="35554" y="115300"/>
                      <a:pt x="27941" y="110966"/>
                    </a:cubicBezTo>
                    <a:cubicBezTo>
                      <a:pt x="19616" y="106547"/>
                      <a:pt x="12383" y="100336"/>
                      <a:pt x="6748" y="92773"/>
                    </a:cubicBezTo>
                    <a:cubicBezTo>
                      <a:pt x="2690" y="87068"/>
                      <a:pt x="684" y="80153"/>
                      <a:pt x="1045" y="73152"/>
                    </a:cubicBezTo>
                    <a:cubicBezTo>
                      <a:pt x="1768" y="65856"/>
                      <a:pt x="4685" y="58941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4003"/>
                    </a:lnTo>
                    <a:cubicBezTo>
                      <a:pt x="61242" y="17050"/>
                      <a:pt x="75869" y="11659"/>
                      <a:pt x="90951" y="7906"/>
                    </a:cubicBezTo>
                    <a:cubicBezTo>
                      <a:pt x="105283" y="4220"/>
                      <a:pt x="119862" y="1581"/>
                      <a:pt x="134574" y="0"/>
                    </a:cubicBezTo>
                    <a:close/>
                    <a:moveTo>
                      <a:pt x="63390" y="83344"/>
                    </a:moveTo>
                    <a:cubicBezTo>
                      <a:pt x="70043" y="87173"/>
                      <a:pt x="77712" y="88830"/>
                      <a:pt x="85344" y="88106"/>
                    </a:cubicBezTo>
                    <a:cubicBezTo>
                      <a:pt x="95656" y="86935"/>
                      <a:pt x="105825" y="84668"/>
                      <a:pt x="115661" y="81343"/>
                    </a:cubicBezTo>
                    <a:lnTo>
                      <a:pt x="68142" y="53721"/>
                    </a:lnTo>
                    <a:cubicBezTo>
                      <a:pt x="50465" y="65056"/>
                      <a:pt x="49040" y="74867"/>
                      <a:pt x="63390" y="83153"/>
                    </a:cubicBezTo>
                    <a:close/>
                    <a:moveTo>
                      <a:pt x="230182" y="96679"/>
                    </a:moveTo>
                    <a:cubicBezTo>
                      <a:pt x="222930" y="92735"/>
                      <a:pt x="214586" y="91259"/>
                      <a:pt x="206422" y="92488"/>
                    </a:cubicBezTo>
                    <a:cubicBezTo>
                      <a:pt x="195170" y="93907"/>
                      <a:pt x="184069" y="96336"/>
                      <a:pt x="173254" y="99727"/>
                    </a:cubicBezTo>
                    <a:lnTo>
                      <a:pt x="220773" y="127159"/>
                    </a:lnTo>
                    <a:cubicBezTo>
                      <a:pt x="240541" y="115157"/>
                      <a:pt x="243867" y="105061"/>
                      <a:pt x="230182" y="9667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4" name="Google Shape;1394;p27"/>
              <p:cNvSpPr/>
              <p:nvPr/>
            </p:nvSpPr>
            <p:spPr>
              <a:xfrm>
                <a:off x="6030138" y="3279362"/>
                <a:ext cx="19007" cy="25527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7" extrusionOk="0">
                    <a:moveTo>
                      <a:pt x="0" y="17145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5" name="Google Shape;1395;p27"/>
              <p:cNvSpPr/>
              <p:nvPr/>
            </p:nvSpPr>
            <p:spPr>
              <a:xfrm>
                <a:off x="6157299" y="3290220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9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6" name="Google Shape;1396;p27"/>
              <p:cNvSpPr/>
              <p:nvPr/>
            </p:nvSpPr>
            <p:spPr>
              <a:xfrm>
                <a:off x="6171364" y="3226974"/>
                <a:ext cx="31457" cy="17430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430" extrusionOk="0">
                    <a:moveTo>
                      <a:pt x="31458" y="17431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431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7" name="Google Shape;1397;p27"/>
              <p:cNvSpPr/>
              <p:nvPr/>
            </p:nvSpPr>
            <p:spPr>
              <a:xfrm>
                <a:off x="6072240" y="3233356"/>
                <a:ext cx="47423" cy="33146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6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526"/>
                      <a:pt x="16632" y="20860"/>
                    </a:cubicBezTo>
                    <a:cubicBezTo>
                      <a:pt x="15681" y="20193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8" name="Google Shape;1398;p27"/>
              <p:cNvSpPr/>
              <p:nvPr/>
            </p:nvSpPr>
            <p:spPr>
              <a:xfrm>
                <a:off x="5975967" y="3178206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5" y="38957"/>
                    </a:lnTo>
                    <a:lnTo>
                      <a:pt x="59019" y="31718"/>
                    </a:lnTo>
                    <a:cubicBezTo>
                      <a:pt x="59019" y="31718"/>
                      <a:pt x="52841" y="24575"/>
                      <a:pt x="52366" y="23908"/>
                    </a:cubicBezTo>
                    <a:cubicBezTo>
                      <a:pt x="47966" y="18878"/>
                      <a:pt x="42805" y="14573"/>
                      <a:pt x="37065" y="11144"/>
                    </a:cubicBezTo>
                    <a:cubicBezTo>
                      <a:pt x="33453" y="10478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9" name="Google Shape;1399;p27"/>
              <p:cNvSpPr/>
              <p:nvPr/>
            </p:nvSpPr>
            <p:spPr>
              <a:xfrm>
                <a:off x="6030138" y="3147155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239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0" name="Google Shape;1400;p27"/>
              <p:cNvSpPr/>
              <p:nvPr/>
            </p:nvSpPr>
            <p:spPr>
              <a:xfrm>
                <a:off x="5907920" y="3142011"/>
                <a:ext cx="26135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1" name="Google Shape;1401;p27"/>
              <p:cNvSpPr/>
              <p:nvPr/>
            </p:nvSpPr>
            <p:spPr>
              <a:xfrm>
                <a:off x="5908870" y="3199637"/>
                <a:ext cx="30317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30317" h="30289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30317" y="0"/>
                    </a:lnTo>
                    <a:lnTo>
                      <a:pt x="22999" y="16002"/>
                    </a:lnTo>
                    <a:lnTo>
                      <a:pt x="10074" y="3029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2" name="Google Shape;1402;p27"/>
              <p:cNvSpPr/>
              <p:nvPr/>
            </p:nvSpPr>
            <p:spPr>
              <a:xfrm>
                <a:off x="5908110" y="3125057"/>
                <a:ext cx="294341" cy="184880"/>
              </a:xfrm>
              <a:custGeom>
                <a:avLst/>
                <a:gdLst/>
                <a:ahLst/>
                <a:cxnLst/>
                <a:rect l="l" t="t" r="r" b="b"/>
                <a:pathLst>
                  <a:path w="294341" h="184880" extrusionOk="0">
                    <a:moveTo>
                      <a:pt x="149305" y="29337"/>
                    </a:moveTo>
                    <a:cubicBezTo>
                      <a:pt x="145418" y="29328"/>
                      <a:pt x="141540" y="29642"/>
                      <a:pt x="137710" y="30290"/>
                    </a:cubicBezTo>
                    <a:cubicBezTo>
                      <a:pt x="132578" y="31052"/>
                      <a:pt x="126685" y="32099"/>
                      <a:pt x="120223" y="33433"/>
                    </a:cubicBezTo>
                    <a:cubicBezTo>
                      <a:pt x="113760" y="34766"/>
                      <a:pt x="107108" y="36576"/>
                      <a:pt x="100170" y="38671"/>
                    </a:cubicBezTo>
                    <a:cubicBezTo>
                      <a:pt x="93365" y="40672"/>
                      <a:pt x="86732" y="43186"/>
                      <a:pt x="80307" y="46196"/>
                    </a:cubicBezTo>
                    <a:lnTo>
                      <a:pt x="131152" y="75629"/>
                    </a:lnTo>
                    <a:lnTo>
                      <a:pt x="140181" y="72390"/>
                    </a:lnTo>
                    <a:cubicBezTo>
                      <a:pt x="153106" y="68104"/>
                      <a:pt x="165366" y="64389"/>
                      <a:pt x="176770" y="61436"/>
                    </a:cubicBezTo>
                    <a:cubicBezTo>
                      <a:pt x="187519" y="58512"/>
                      <a:pt x="198534" y="56693"/>
                      <a:pt x="209654" y="56007"/>
                    </a:cubicBezTo>
                    <a:cubicBezTo>
                      <a:pt x="219804" y="55312"/>
                      <a:pt x="230001" y="55988"/>
                      <a:pt x="239971" y="58007"/>
                    </a:cubicBezTo>
                    <a:cubicBezTo>
                      <a:pt x="250026" y="60217"/>
                      <a:pt x="259653" y="64046"/>
                      <a:pt x="268482" y="69342"/>
                    </a:cubicBezTo>
                    <a:cubicBezTo>
                      <a:pt x="277264" y="73733"/>
                      <a:pt x="284781" y="80286"/>
                      <a:pt x="290341" y="88392"/>
                    </a:cubicBezTo>
                    <a:cubicBezTo>
                      <a:pt x="294114" y="94298"/>
                      <a:pt x="295283" y="101498"/>
                      <a:pt x="293572" y="108299"/>
                    </a:cubicBezTo>
                    <a:cubicBezTo>
                      <a:pt x="291434" y="115786"/>
                      <a:pt x="287328" y="122568"/>
                      <a:pt x="281692" y="127921"/>
                    </a:cubicBezTo>
                    <a:cubicBezTo>
                      <a:pt x="274717" y="134950"/>
                      <a:pt x="266933" y="141122"/>
                      <a:pt x="258503" y="146304"/>
                    </a:cubicBezTo>
                    <a:lnTo>
                      <a:pt x="290816" y="165354"/>
                    </a:lnTo>
                    <a:lnTo>
                      <a:pt x="273139" y="175546"/>
                    </a:lnTo>
                    <a:lnTo>
                      <a:pt x="240541" y="156496"/>
                    </a:lnTo>
                    <a:cubicBezTo>
                      <a:pt x="225021" y="164201"/>
                      <a:pt x="208789" y="170355"/>
                      <a:pt x="192072" y="174879"/>
                    </a:cubicBezTo>
                    <a:cubicBezTo>
                      <a:pt x="174585" y="179718"/>
                      <a:pt x="156717" y="183071"/>
                      <a:pt x="138660" y="184880"/>
                    </a:cubicBezTo>
                    <a:lnTo>
                      <a:pt x="121648" y="154305"/>
                    </a:lnTo>
                    <a:cubicBezTo>
                      <a:pt x="126419" y="154181"/>
                      <a:pt x="131181" y="153800"/>
                      <a:pt x="135904" y="153162"/>
                    </a:cubicBezTo>
                    <a:cubicBezTo>
                      <a:pt x="143061" y="152343"/>
                      <a:pt x="150169" y="151133"/>
                      <a:pt x="157193" y="149542"/>
                    </a:cubicBezTo>
                    <a:cubicBezTo>
                      <a:pt x="164986" y="147828"/>
                      <a:pt x="173254" y="145733"/>
                      <a:pt x="181998" y="143161"/>
                    </a:cubicBezTo>
                    <a:cubicBezTo>
                      <a:pt x="190494" y="140608"/>
                      <a:pt x="198781" y="137427"/>
                      <a:pt x="206802" y="133636"/>
                    </a:cubicBezTo>
                    <a:lnTo>
                      <a:pt x="156337" y="104394"/>
                    </a:lnTo>
                    <a:lnTo>
                      <a:pt x="149685" y="106680"/>
                    </a:lnTo>
                    <a:lnTo>
                      <a:pt x="142747" y="108775"/>
                    </a:lnTo>
                    <a:cubicBezTo>
                      <a:pt x="130012" y="112967"/>
                      <a:pt x="118417" y="116300"/>
                      <a:pt x="107773" y="118300"/>
                    </a:cubicBezTo>
                    <a:cubicBezTo>
                      <a:pt x="98212" y="120767"/>
                      <a:pt x="88442" y="122330"/>
                      <a:pt x="78596" y="122968"/>
                    </a:cubicBezTo>
                    <a:cubicBezTo>
                      <a:pt x="69748" y="123282"/>
                      <a:pt x="60900" y="122453"/>
                      <a:pt x="52271" y="120491"/>
                    </a:cubicBezTo>
                    <a:cubicBezTo>
                      <a:pt x="43736" y="118548"/>
                      <a:pt x="35535" y="115338"/>
                      <a:pt x="27941" y="110966"/>
                    </a:cubicBezTo>
                    <a:cubicBezTo>
                      <a:pt x="19578" y="106613"/>
                      <a:pt x="12326" y="100384"/>
                      <a:pt x="6748" y="92774"/>
                    </a:cubicBezTo>
                    <a:cubicBezTo>
                      <a:pt x="2671" y="87078"/>
                      <a:pt x="656" y="80153"/>
                      <a:pt x="1045" y="73152"/>
                    </a:cubicBezTo>
                    <a:cubicBezTo>
                      <a:pt x="1787" y="65856"/>
                      <a:pt x="4704" y="58950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61" y="17031"/>
                      <a:pt x="75878" y="11668"/>
                      <a:pt x="90951" y="7906"/>
                    </a:cubicBezTo>
                    <a:cubicBezTo>
                      <a:pt x="105283" y="4220"/>
                      <a:pt x="119862" y="1581"/>
                      <a:pt x="134574" y="0"/>
                    </a:cubicBezTo>
                    <a:close/>
                    <a:moveTo>
                      <a:pt x="63010" y="82772"/>
                    </a:moveTo>
                    <a:cubicBezTo>
                      <a:pt x="69663" y="86601"/>
                      <a:pt x="77332" y="88259"/>
                      <a:pt x="84964" y="87535"/>
                    </a:cubicBezTo>
                    <a:cubicBezTo>
                      <a:pt x="95295" y="86373"/>
                      <a:pt x="105454" y="84068"/>
                      <a:pt x="115281" y="80677"/>
                    </a:cubicBezTo>
                    <a:lnTo>
                      <a:pt x="67762" y="53150"/>
                    </a:lnTo>
                    <a:cubicBezTo>
                      <a:pt x="50085" y="64579"/>
                      <a:pt x="48659" y="74486"/>
                      <a:pt x="63010" y="82772"/>
                    </a:cubicBezTo>
                    <a:close/>
                    <a:moveTo>
                      <a:pt x="229802" y="96679"/>
                    </a:moveTo>
                    <a:cubicBezTo>
                      <a:pt x="222541" y="92745"/>
                      <a:pt x="214215" y="91240"/>
                      <a:pt x="206042" y="92392"/>
                    </a:cubicBezTo>
                    <a:cubicBezTo>
                      <a:pt x="194799" y="93897"/>
                      <a:pt x="183708" y="96355"/>
                      <a:pt x="172874" y="99727"/>
                    </a:cubicBezTo>
                    <a:lnTo>
                      <a:pt x="220393" y="127063"/>
                    </a:lnTo>
                    <a:cubicBezTo>
                      <a:pt x="240161" y="114776"/>
                      <a:pt x="243487" y="104585"/>
                      <a:pt x="229802" y="9667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03" name="Google Shape;1403;p27"/>
            <p:cNvGrpSpPr/>
            <p:nvPr/>
          </p:nvGrpSpPr>
          <p:grpSpPr>
            <a:xfrm>
              <a:off x="3839126" y="2072703"/>
              <a:ext cx="883852" cy="621124"/>
              <a:chOff x="5648751" y="2814828"/>
              <a:chExt cx="883852" cy="621124"/>
            </a:xfrm>
          </p:grpSpPr>
          <p:sp>
            <p:nvSpPr>
              <p:cNvPr id="1404" name="Google Shape;1404;p27"/>
              <p:cNvSpPr/>
              <p:nvPr/>
            </p:nvSpPr>
            <p:spPr>
              <a:xfrm>
                <a:off x="5648751" y="292446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5" name="Google Shape;1405;p27"/>
              <p:cNvSpPr/>
              <p:nvPr/>
            </p:nvSpPr>
            <p:spPr>
              <a:xfrm>
                <a:off x="5648941" y="3067526"/>
                <a:ext cx="87244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244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245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6" name="Google Shape;1406;p27"/>
              <p:cNvSpPr/>
              <p:nvPr/>
            </p:nvSpPr>
            <p:spPr>
              <a:xfrm>
                <a:off x="6466077" y="3070574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7" name="Google Shape;1407;p27"/>
              <p:cNvSpPr/>
              <p:nvPr/>
            </p:nvSpPr>
            <p:spPr>
              <a:xfrm>
                <a:off x="5648751" y="2814828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8" name="Google Shape;1408;p27"/>
              <p:cNvSpPr/>
              <p:nvPr/>
            </p:nvSpPr>
            <p:spPr>
              <a:xfrm>
                <a:off x="5774449" y="2884431"/>
                <a:ext cx="632610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10" h="366117" extrusionOk="0">
                    <a:moveTo>
                      <a:pt x="632040" y="194048"/>
                    </a:moveTo>
                    <a:cubicBezTo>
                      <a:pt x="627573" y="237101"/>
                      <a:pt x="596971" y="279773"/>
                      <a:pt x="539948" y="312539"/>
                    </a:cubicBezTo>
                    <a:cubicBezTo>
                      <a:pt x="416399" y="383977"/>
                      <a:pt x="216059" y="383977"/>
                      <a:pt x="92510" y="312539"/>
                    </a:cubicBezTo>
                    <a:cubicBezTo>
                      <a:pt x="35487" y="279583"/>
                      <a:pt x="4980" y="237101"/>
                      <a:pt x="608" y="194048"/>
                    </a:cubicBezTo>
                    <a:cubicBezTo>
                      <a:pt x="-4809" y="143661"/>
                      <a:pt x="25983" y="92131"/>
                      <a:pt x="92510" y="53650"/>
                    </a:cubicBezTo>
                    <a:cubicBezTo>
                      <a:pt x="216059" y="-17883"/>
                      <a:pt x="416399" y="-17883"/>
                      <a:pt x="539948" y="53650"/>
                    </a:cubicBezTo>
                    <a:cubicBezTo>
                      <a:pt x="606570" y="92131"/>
                      <a:pt x="637267" y="143661"/>
                      <a:pt x="632040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9" name="Google Shape;1409;p27"/>
              <p:cNvSpPr/>
              <p:nvPr/>
            </p:nvSpPr>
            <p:spPr>
              <a:xfrm>
                <a:off x="5775057" y="2906363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170"/>
                      <a:pt x="596363" y="257842"/>
                      <a:pt x="539340" y="290608"/>
                    </a:cubicBezTo>
                    <a:cubicBezTo>
                      <a:pt x="415791" y="362045"/>
                      <a:pt x="215451" y="362045"/>
                      <a:pt x="91902" y="290608"/>
                    </a:cubicBezTo>
                    <a:cubicBezTo>
                      <a:pt x="34879" y="257651"/>
                      <a:pt x="4372" y="215170"/>
                      <a:pt x="0" y="172117"/>
                    </a:cubicBezTo>
                    <a:cubicBezTo>
                      <a:pt x="4372" y="129064"/>
                      <a:pt x="34974" y="86392"/>
                      <a:pt x="91902" y="53721"/>
                    </a:cubicBezTo>
                    <a:cubicBezTo>
                      <a:pt x="215451" y="-17907"/>
                      <a:pt x="415791" y="-17907"/>
                      <a:pt x="539340" y="53721"/>
                    </a:cubicBezTo>
                    <a:cubicBezTo>
                      <a:pt x="596363" y="86677"/>
                      <a:pt x="626965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0" name="Google Shape;1410;p27"/>
              <p:cNvSpPr/>
              <p:nvPr/>
            </p:nvSpPr>
            <p:spPr>
              <a:xfrm>
                <a:off x="5936526" y="2988278"/>
                <a:ext cx="294942" cy="185832"/>
              </a:xfrm>
              <a:custGeom>
                <a:avLst/>
                <a:gdLst/>
                <a:ahLst/>
                <a:cxnLst/>
                <a:rect l="l" t="t" r="r" b="b"/>
                <a:pathLst>
                  <a:path w="294942" h="185832" extrusionOk="0">
                    <a:moveTo>
                      <a:pt x="149495" y="30290"/>
                    </a:moveTo>
                    <a:cubicBezTo>
                      <a:pt x="145608" y="30280"/>
                      <a:pt x="141730" y="30604"/>
                      <a:pt x="137900" y="31242"/>
                    </a:cubicBezTo>
                    <a:cubicBezTo>
                      <a:pt x="132768" y="32004"/>
                      <a:pt x="126876" y="33052"/>
                      <a:pt x="120413" y="34385"/>
                    </a:cubicBezTo>
                    <a:cubicBezTo>
                      <a:pt x="113950" y="35719"/>
                      <a:pt x="107298" y="37529"/>
                      <a:pt x="100360" y="39529"/>
                    </a:cubicBezTo>
                    <a:cubicBezTo>
                      <a:pt x="93574" y="41624"/>
                      <a:pt x="86941" y="44168"/>
                      <a:pt x="80497" y="47149"/>
                    </a:cubicBezTo>
                    <a:lnTo>
                      <a:pt x="131342" y="76581"/>
                    </a:lnTo>
                    <a:lnTo>
                      <a:pt x="140846" y="73342"/>
                    </a:lnTo>
                    <a:cubicBezTo>
                      <a:pt x="153771" y="69056"/>
                      <a:pt x="165936" y="65342"/>
                      <a:pt x="177341" y="62389"/>
                    </a:cubicBezTo>
                    <a:cubicBezTo>
                      <a:pt x="188127" y="59474"/>
                      <a:pt x="199171" y="57626"/>
                      <a:pt x="210319" y="56864"/>
                    </a:cubicBezTo>
                    <a:cubicBezTo>
                      <a:pt x="220440" y="56255"/>
                      <a:pt x="230600" y="56960"/>
                      <a:pt x="240541" y="58960"/>
                    </a:cubicBezTo>
                    <a:cubicBezTo>
                      <a:pt x="250596" y="61170"/>
                      <a:pt x="260223" y="64999"/>
                      <a:pt x="269052" y="70295"/>
                    </a:cubicBezTo>
                    <a:cubicBezTo>
                      <a:pt x="277872" y="74657"/>
                      <a:pt x="285427" y="81220"/>
                      <a:pt x="291006" y="89345"/>
                    </a:cubicBezTo>
                    <a:cubicBezTo>
                      <a:pt x="294684" y="95288"/>
                      <a:pt x="295843" y="102451"/>
                      <a:pt x="294237" y="109252"/>
                    </a:cubicBezTo>
                    <a:cubicBezTo>
                      <a:pt x="292004" y="116719"/>
                      <a:pt x="287879" y="123482"/>
                      <a:pt x="282262" y="128873"/>
                    </a:cubicBezTo>
                    <a:cubicBezTo>
                      <a:pt x="275287" y="135903"/>
                      <a:pt x="267503" y="142075"/>
                      <a:pt x="259073" y="147257"/>
                    </a:cubicBezTo>
                    <a:lnTo>
                      <a:pt x="291386" y="166307"/>
                    </a:lnTo>
                    <a:lnTo>
                      <a:pt x="273804" y="176498"/>
                    </a:lnTo>
                    <a:lnTo>
                      <a:pt x="241206" y="157448"/>
                    </a:lnTo>
                    <a:cubicBezTo>
                      <a:pt x="225677" y="165116"/>
                      <a:pt x="209444" y="171279"/>
                      <a:pt x="192737" y="175832"/>
                    </a:cubicBezTo>
                    <a:cubicBezTo>
                      <a:pt x="175212" y="180670"/>
                      <a:pt x="157316" y="184013"/>
                      <a:pt x="139230" y="185833"/>
                    </a:cubicBezTo>
                    <a:lnTo>
                      <a:pt x="122219" y="154972"/>
                    </a:lnTo>
                    <a:cubicBezTo>
                      <a:pt x="126990" y="154848"/>
                      <a:pt x="131751" y="154467"/>
                      <a:pt x="136474" y="153829"/>
                    </a:cubicBezTo>
                    <a:cubicBezTo>
                      <a:pt x="142842" y="153067"/>
                      <a:pt x="149970" y="151924"/>
                      <a:pt x="157763" y="150209"/>
                    </a:cubicBezTo>
                    <a:cubicBezTo>
                      <a:pt x="165556" y="148495"/>
                      <a:pt x="173824" y="146399"/>
                      <a:pt x="182568" y="143828"/>
                    </a:cubicBezTo>
                    <a:cubicBezTo>
                      <a:pt x="191064" y="141275"/>
                      <a:pt x="199351" y="138093"/>
                      <a:pt x="207373" y="134303"/>
                    </a:cubicBezTo>
                    <a:lnTo>
                      <a:pt x="156907" y="105061"/>
                    </a:lnTo>
                    <a:lnTo>
                      <a:pt x="150255" y="107347"/>
                    </a:lnTo>
                    <a:cubicBezTo>
                      <a:pt x="148069" y="108109"/>
                      <a:pt x="145693" y="108775"/>
                      <a:pt x="143317" y="109442"/>
                    </a:cubicBezTo>
                    <a:cubicBezTo>
                      <a:pt x="130677" y="113633"/>
                      <a:pt x="118987" y="116967"/>
                      <a:pt x="108438" y="118967"/>
                    </a:cubicBezTo>
                    <a:cubicBezTo>
                      <a:pt x="98640" y="121244"/>
                      <a:pt x="88651" y="122577"/>
                      <a:pt x="78596" y="122968"/>
                    </a:cubicBezTo>
                    <a:cubicBezTo>
                      <a:pt x="69748" y="123234"/>
                      <a:pt x="60910" y="122406"/>
                      <a:pt x="52271" y="120491"/>
                    </a:cubicBezTo>
                    <a:cubicBezTo>
                      <a:pt x="43746" y="118501"/>
                      <a:pt x="35554" y="115300"/>
                      <a:pt x="27941" y="110966"/>
                    </a:cubicBezTo>
                    <a:cubicBezTo>
                      <a:pt x="19597" y="106585"/>
                      <a:pt x="12355" y="100365"/>
                      <a:pt x="6748" y="92774"/>
                    </a:cubicBezTo>
                    <a:cubicBezTo>
                      <a:pt x="2690" y="87068"/>
                      <a:pt x="675" y="80153"/>
                      <a:pt x="1045" y="73152"/>
                    </a:cubicBezTo>
                    <a:cubicBezTo>
                      <a:pt x="1825" y="65865"/>
                      <a:pt x="4733" y="58979"/>
                      <a:pt x="9409" y="53340"/>
                    </a:cubicBezTo>
                    <a:cubicBezTo>
                      <a:pt x="15254" y="45958"/>
                      <a:pt x="22210" y="39529"/>
                      <a:pt x="30032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42" y="16993"/>
                      <a:pt x="75869" y="11621"/>
                      <a:pt x="90951" y="7906"/>
                    </a:cubicBezTo>
                    <a:cubicBezTo>
                      <a:pt x="105283" y="4239"/>
                      <a:pt x="119862" y="1591"/>
                      <a:pt x="134574" y="0"/>
                    </a:cubicBezTo>
                    <a:close/>
                    <a:moveTo>
                      <a:pt x="63200" y="83725"/>
                    </a:moveTo>
                    <a:cubicBezTo>
                      <a:pt x="69881" y="87563"/>
                      <a:pt x="77589" y="89230"/>
                      <a:pt x="85249" y="88487"/>
                    </a:cubicBezTo>
                    <a:cubicBezTo>
                      <a:pt x="95532" y="87268"/>
                      <a:pt x="105663" y="84963"/>
                      <a:pt x="115471" y="81629"/>
                    </a:cubicBezTo>
                    <a:lnTo>
                      <a:pt x="67952" y="54102"/>
                    </a:lnTo>
                    <a:cubicBezTo>
                      <a:pt x="50180" y="65532"/>
                      <a:pt x="48849" y="75438"/>
                      <a:pt x="63200" y="83725"/>
                    </a:cubicBezTo>
                    <a:close/>
                    <a:moveTo>
                      <a:pt x="229992" y="97822"/>
                    </a:moveTo>
                    <a:cubicBezTo>
                      <a:pt x="222750" y="93840"/>
                      <a:pt x="214405" y="92335"/>
                      <a:pt x="206232" y="93536"/>
                    </a:cubicBezTo>
                    <a:cubicBezTo>
                      <a:pt x="194989" y="95040"/>
                      <a:pt x="183898" y="97498"/>
                      <a:pt x="173064" y="100870"/>
                    </a:cubicBezTo>
                    <a:lnTo>
                      <a:pt x="220583" y="128207"/>
                    </a:lnTo>
                    <a:cubicBezTo>
                      <a:pt x="240256" y="115729"/>
                      <a:pt x="243677" y="105537"/>
                      <a:pt x="229992" y="97822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1" name="Google Shape;1411;p27"/>
              <p:cNvSpPr/>
              <p:nvPr/>
            </p:nvSpPr>
            <p:spPr>
              <a:xfrm>
                <a:off x="6058745" y="3126009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240"/>
                    </a:moveTo>
                    <a:cubicBezTo>
                      <a:pt x="0" y="16002"/>
                      <a:pt x="0" y="0"/>
                      <a:pt x="0" y="0"/>
                    </a:cubicBezTo>
                    <a:lnTo>
                      <a:pt x="19008" y="12573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2" name="Google Shape;1412;p27"/>
              <p:cNvSpPr/>
              <p:nvPr/>
            </p:nvSpPr>
            <p:spPr>
              <a:xfrm>
                <a:off x="6185905" y="3137249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143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3" name="Google Shape;1413;p27"/>
              <p:cNvSpPr/>
              <p:nvPr/>
            </p:nvSpPr>
            <p:spPr>
              <a:xfrm>
                <a:off x="6199971" y="3074003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4" name="Google Shape;1414;p27"/>
              <p:cNvSpPr/>
              <p:nvPr/>
            </p:nvSpPr>
            <p:spPr>
              <a:xfrm>
                <a:off x="6100751" y="3080384"/>
                <a:ext cx="47423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7" extrusionOk="0">
                    <a:moveTo>
                      <a:pt x="0" y="10097"/>
                    </a:moveTo>
                    <a:lnTo>
                      <a:pt x="10454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431"/>
                      <a:pt x="16632" y="20765"/>
                    </a:cubicBezTo>
                    <a:cubicBezTo>
                      <a:pt x="15681" y="20098"/>
                      <a:pt x="0" y="10097"/>
                      <a:pt x="0" y="10097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5" name="Google Shape;1415;p27"/>
              <p:cNvSpPr/>
              <p:nvPr/>
            </p:nvSpPr>
            <p:spPr>
              <a:xfrm>
                <a:off x="6004573" y="3025235"/>
                <a:ext cx="5873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733" h="38957" extrusionOk="0">
                    <a:moveTo>
                      <a:pt x="0" y="11049"/>
                    </a:moveTo>
                    <a:lnTo>
                      <a:pt x="48659" y="38957"/>
                    </a:lnTo>
                    <a:lnTo>
                      <a:pt x="58733" y="31623"/>
                    </a:lnTo>
                    <a:cubicBezTo>
                      <a:pt x="58733" y="31623"/>
                      <a:pt x="52556" y="24575"/>
                      <a:pt x="52081" y="23908"/>
                    </a:cubicBezTo>
                    <a:cubicBezTo>
                      <a:pt x="47699" y="18869"/>
                      <a:pt x="42567" y="14526"/>
                      <a:pt x="36875" y="11049"/>
                    </a:cubicBezTo>
                    <a:cubicBezTo>
                      <a:pt x="33168" y="10382"/>
                      <a:pt x="9979" y="0"/>
                      <a:pt x="997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6" name="Google Shape;1416;p27"/>
              <p:cNvSpPr/>
              <p:nvPr/>
            </p:nvSpPr>
            <p:spPr>
              <a:xfrm>
                <a:off x="6058745" y="2994088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847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7" name="Google Shape;1417;p27"/>
              <p:cNvSpPr/>
              <p:nvPr/>
            </p:nvSpPr>
            <p:spPr>
              <a:xfrm>
                <a:off x="5936526" y="2989040"/>
                <a:ext cx="26135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8" name="Google Shape;1418;p27"/>
              <p:cNvSpPr/>
              <p:nvPr/>
            </p:nvSpPr>
            <p:spPr>
              <a:xfrm>
                <a:off x="5937476" y="3046571"/>
                <a:ext cx="30221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30221" h="30289" extrusionOk="0">
                    <a:moveTo>
                      <a:pt x="0" y="17907"/>
                    </a:moveTo>
                    <a:cubicBezTo>
                      <a:pt x="0" y="17907"/>
                      <a:pt x="0" y="0"/>
                      <a:pt x="0" y="0"/>
                    </a:cubicBezTo>
                    <a:lnTo>
                      <a:pt x="30222" y="0"/>
                    </a:lnTo>
                    <a:lnTo>
                      <a:pt x="22999" y="16002"/>
                    </a:lnTo>
                    <a:lnTo>
                      <a:pt x="997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9" name="Google Shape;1419;p27"/>
              <p:cNvSpPr/>
              <p:nvPr/>
            </p:nvSpPr>
            <p:spPr>
              <a:xfrm>
                <a:off x="5936526" y="2971514"/>
                <a:ext cx="294948" cy="185546"/>
              </a:xfrm>
              <a:custGeom>
                <a:avLst/>
                <a:gdLst/>
                <a:ahLst/>
                <a:cxnLst/>
                <a:rect l="l" t="t" r="r" b="b"/>
                <a:pathLst>
                  <a:path w="294948" h="185546" extrusionOk="0">
                    <a:moveTo>
                      <a:pt x="149495" y="29908"/>
                    </a:moveTo>
                    <a:cubicBezTo>
                      <a:pt x="145608" y="29899"/>
                      <a:pt x="141730" y="30223"/>
                      <a:pt x="137900" y="30861"/>
                    </a:cubicBezTo>
                    <a:cubicBezTo>
                      <a:pt x="132768" y="31623"/>
                      <a:pt x="126876" y="32671"/>
                      <a:pt x="120413" y="34004"/>
                    </a:cubicBezTo>
                    <a:cubicBezTo>
                      <a:pt x="113950" y="35338"/>
                      <a:pt x="107298" y="37052"/>
                      <a:pt x="100360" y="39148"/>
                    </a:cubicBezTo>
                    <a:cubicBezTo>
                      <a:pt x="93565" y="41196"/>
                      <a:pt x="86922" y="43748"/>
                      <a:pt x="80497" y="46768"/>
                    </a:cubicBezTo>
                    <a:lnTo>
                      <a:pt x="131342" y="76105"/>
                    </a:lnTo>
                    <a:lnTo>
                      <a:pt x="140846" y="72866"/>
                    </a:lnTo>
                    <a:cubicBezTo>
                      <a:pt x="153771" y="68580"/>
                      <a:pt x="165936" y="64960"/>
                      <a:pt x="177341" y="61913"/>
                    </a:cubicBezTo>
                    <a:cubicBezTo>
                      <a:pt x="188137" y="59065"/>
                      <a:pt x="199180" y="57255"/>
                      <a:pt x="210319" y="56483"/>
                    </a:cubicBezTo>
                    <a:cubicBezTo>
                      <a:pt x="220440" y="55874"/>
                      <a:pt x="230600" y="56579"/>
                      <a:pt x="240541" y="58579"/>
                    </a:cubicBezTo>
                    <a:cubicBezTo>
                      <a:pt x="250586" y="60751"/>
                      <a:pt x="260214" y="64551"/>
                      <a:pt x="269052" y="69818"/>
                    </a:cubicBezTo>
                    <a:cubicBezTo>
                      <a:pt x="277853" y="74219"/>
                      <a:pt x="285399" y="80772"/>
                      <a:pt x="291006" y="88868"/>
                    </a:cubicBezTo>
                    <a:cubicBezTo>
                      <a:pt x="294693" y="94802"/>
                      <a:pt x="295853" y="101975"/>
                      <a:pt x="294237" y="108775"/>
                    </a:cubicBezTo>
                    <a:cubicBezTo>
                      <a:pt x="292004" y="116243"/>
                      <a:pt x="287879" y="123006"/>
                      <a:pt x="282262" y="128397"/>
                    </a:cubicBezTo>
                    <a:cubicBezTo>
                      <a:pt x="275363" y="135484"/>
                      <a:pt x="267646" y="141722"/>
                      <a:pt x="259263" y="146971"/>
                    </a:cubicBezTo>
                    <a:lnTo>
                      <a:pt x="291576" y="166021"/>
                    </a:lnTo>
                    <a:lnTo>
                      <a:pt x="273994" y="176213"/>
                    </a:lnTo>
                    <a:lnTo>
                      <a:pt x="241396" y="157163"/>
                    </a:lnTo>
                    <a:cubicBezTo>
                      <a:pt x="225857" y="164802"/>
                      <a:pt x="209635" y="170926"/>
                      <a:pt x="192927" y="175450"/>
                    </a:cubicBezTo>
                    <a:cubicBezTo>
                      <a:pt x="175421" y="180365"/>
                      <a:pt x="157516" y="183747"/>
                      <a:pt x="139421" y="185547"/>
                    </a:cubicBezTo>
                    <a:lnTo>
                      <a:pt x="122409" y="154876"/>
                    </a:lnTo>
                    <a:cubicBezTo>
                      <a:pt x="127180" y="154800"/>
                      <a:pt x="131932" y="154448"/>
                      <a:pt x="136664" y="153829"/>
                    </a:cubicBezTo>
                    <a:cubicBezTo>
                      <a:pt x="143032" y="153067"/>
                      <a:pt x="150160" y="151829"/>
                      <a:pt x="157953" y="150114"/>
                    </a:cubicBezTo>
                    <a:cubicBezTo>
                      <a:pt x="165746" y="148400"/>
                      <a:pt x="174014" y="146304"/>
                      <a:pt x="182758" y="143828"/>
                    </a:cubicBezTo>
                    <a:cubicBezTo>
                      <a:pt x="191254" y="141275"/>
                      <a:pt x="199542" y="138093"/>
                      <a:pt x="207563" y="134303"/>
                    </a:cubicBezTo>
                    <a:lnTo>
                      <a:pt x="156907" y="105061"/>
                    </a:lnTo>
                    <a:lnTo>
                      <a:pt x="150255" y="107442"/>
                    </a:lnTo>
                    <a:lnTo>
                      <a:pt x="143317" y="109538"/>
                    </a:lnTo>
                    <a:cubicBezTo>
                      <a:pt x="130677" y="113729"/>
                      <a:pt x="118987" y="116967"/>
                      <a:pt x="108438" y="119063"/>
                    </a:cubicBezTo>
                    <a:cubicBezTo>
                      <a:pt x="98640" y="121339"/>
                      <a:pt x="88651" y="122672"/>
                      <a:pt x="78596" y="123063"/>
                    </a:cubicBezTo>
                    <a:cubicBezTo>
                      <a:pt x="69748" y="123425"/>
                      <a:pt x="60900" y="122587"/>
                      <a:pt x="52271" y="120587"/>
                    </a:cubicBezTo>
                    <a:cubicBezTo>
                      <a:pt x="43736" y="118643"/>
                      <a:pt x="35535" y="115434"/>
                      <a:pt x="27941" y="111062"/>
                    </a:cubicBezTo>
                    <a:cubicBezTo>
                      <a:pt x="19616" y="106651"/>
                      <a:pt x="12374" y="100432"/>
                      <a:pt x="6748" y="92869"/>
                    </a:cubicBezTo>
                    <a:cubicBezTo>
                      <a:pt x="2690" y="87163"/>
                      <a:pt x="675" y="80248"/>
                      <a:pt x="1045" y="73247"/>
                    </a:cubicBezTo>
                    <a:cubicBezTo>
                      <a:pt x="1815" y="65961"/>
                      <a:pt x="4723" y="59065"/>
                      <a:pt x="9409" y="53435"/>
                    </a:cubicBezTo>
                    <a:cubicBezTo>
                      <a:pt x="15254" y="46053"/>
                      <a:pt x="22210" y="39624"/>
                      <a:pt x="30032" y="34385"/>
                    </a:cubicBezTo>
                    <a:lnTo>
                      <a:pt x="0" y="17050"/>
                    </a:lnTo>
                    <a:lnTo>
                      <a:pt x="17677" y="6858"/>
                    </a:lnTo>
                    <a:lnTo>
                      <a:pt x="47329" y="24003"/>
                    </a:lnTo>
                    <a:cubicBezTo>
                      <a:pt x="61242" y="17050"/>
                      <a:pt x="75869" y="11659"/>
                      <a:pt x="90951" y="7906"/>
                    </a:cubicBezTo>
                    <a:cubicBezTo>
                      <a:pt x="105292" y="4286"/>
                      <a:pt x="119871" y="1638"/>
                      <a:pt x="134574" y="0"/>
                    </a:cubicBezTo>
                    <a:close/>
                    <a:moveTo>
                      <a:pt x="63200" y="83249"/>
                    </a:moveTo>
                    <a:cubicBezTo>
                      <a:pt x="69862" y="87125"/>
                      <a:pt x="77579" y="88792"/>
                      <a:pt x="85249" y="88011"/>
                    </a:cubicBezTo>
                    <a:cubicBezTo>
                      <a:pt x="95532" y="86830"/>
                      <a:pt x="105663" y="84563"/>
                      <a:pt x="115471" y="81248"/>
                    </a:cubicBezTo>
                    <a:lnTo>
                      <a:pt x="67952" y="53721"/>
                    </a:lnTo>
                    <a:cubicBezTo>
                      <a:pt x="50180" y="65151"/>
                      <a:pt x="48849" y="74962"/>
                      <a:pt x="63200" y="83249"/>
                    </a:cubicBezTo>
                    <a:close/>
                    <a:moveTo>
                      <a:pt x="229992" y="97250"/>
                    </a:moveTo>
                    <a:cubicBezTo>
                      <a:pt x="222759" y="93231"/>
                      <a:pt x="214405" y="91726"/>
                      <a:pt x="206232" y="92964"/>
                    </a:cubicBezTo>
                    <a:cubicBezTo>
                      <a:pt x="194980" y="94421"/>
                      <a:pt x="183879" y="96879"/>
                      <a:pt x="173064" y="100298"/>
                    </a:cubicBezTo>
                    <a:lnTo>
                      <a:pt x="220583" y="127635"/>
                    </a:lnTo>
                    <a:cubicBezTo>
                      <a:pt x="240541" y="115253"/>
                      <a:pt x="243677" y="105127"/>
                      <a:pt x="229992" y="97250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20" name="Google Shape;1420;p27"/>
            <p:cNvGrpSpPr/>
            <p:nvPr/>
          </p:nvGrpSpPr>
          <p:grpSpPr>
            <a:xfrm>
              <a:off x="3799020" y="4220685"/>
              <a:ext cx="883852" cy="621125"/>
              <a:chOff x="5608645" y="4962810"/>
              <a:chExt cx="883852" cy="621125"/>
            </a:xfrm>
          </p:grpSpPr>
          <p:sp>
            <p:nvSpPr>
              <p:cNvPr id="1421" name="Google Shape;1421;p27"/>
              <p:cNvSpPr/>
              <p:nvPr/>
            </p:nvSpPr>
            <p:spPr>
              <a:xfrm>
                <a:off x="5608645" y="507244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2" name="Google Shape;1422;p27"/>
              <p:cNvSpPr/>
              <p:nvPr/>
            </p:nvSpPr>
            <p:spPr>
              <a:xfrm>
                <a:off x="5608835" y="5215508"/>
                <a:ext cx="87244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244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245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3" name="Google Shape;1423;p27"/>
              <p:cNvSpPr/>
              <p:nvPr/>
            </p:nvSpPr>
            <p:spPr>
              <a:xfrm>
                <a:off x="6425971" y="5218557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4" name="Google Shape;1424;p27"/>
              <p:cNvSpPr/>
              <p:nvPr/>
            </p:nvSpPr>
            <p:spPr>
              <a:xfrm>
                <a:off x="5608645" y="496281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5" name="Google Shape;1425;p27"/>
              <p:cNvSpPr/>
              <p:nvPr/>
            </p:nvSpPr>
            <p:spPr>
              <a:xfrm>
                <a:off x="5734818" y="5032438"/>
                <a:ext cx="632517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517" h="366093" extrusionOk="0">
                    <a:moveTo>
                      <a:pt x="632040" y="194024"/>
                    </a:moveTo>
                    <a:cubicBezTo>
                      <a:pt x="627573" y="237077"/>
                      <a:pt x="596971" y="279749"/>
                      <a:pt x="539948" y="312515"/>
                    </a:cubicBezTo>
                    <a:cubicBezTo>
                      <a:pt x="416399" y="383953"/>
                      <a:pt x="216154" y="383953"/>
                      <a:pt x="92510" y="312515"/>
                    </a:cubicBezTo>
                    <a:cubicBezTo>
                      <a:pt x="35487" y="279559"/>
                      <a:pt x="4980" y="237077"/>
                      <a:pt x="608" y="194024"/>
                    </a:cubicBezTo>
                    <a:cubicBezTo>
                      <a:pt x="-4809" y="143637"/>
                      <a:pt x="25983" y="92107"/>
                      <a:pt x="92510" y="53721"/>
                    </a:cubicBezTo>
                    <a:cubicBezTo>
                      <a:pt x="216059" y="-17907"/>
                      <a:pt x="416399" y="-17907"/>
                      <a:pt x="539948" y="53721"/>
                    </a:cubicBezTo>
                    <a:cubicBezTo>
                      <a:pt x="606094" y="92012"/>
                      <a:pt x="636792" y="143637"/>
                      <a:pt x="632040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6" name="Google Shape;1426;p27"/>
              <p:cNvSpPr/>
              <p:nvPr/>
            </p:nvSpPr>
            <p:spPr>
              <a:xfrm>
                <a:off x="5735426" y="5054346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170"/>
                      <a:pt x="596363" y="257842"/>
                      <a:pt x="539340" y="290608"/>
                    </a:cubicBezTo>
                    <a:cubicBezTo>
                      <a:pt x="415791" y="362045"/>
                      <a:pt x="215546" y="362045"/>
                      <a:pt x="91902" y="290608"/>
                    </a:cubicBezTo>
                    <a:cubicBezTo>
                      <a:pt x="34879" y="257651"/>
                      <a:pt x="4372" y="215170"/>
                      <a:pt x="0" y="172117"/>
                    </a:cubicBezTo>
                    <a:cubicBezTo>
                      <a:pt x="4372" y="129064"/>
                      <a:pt x="34974" y="86392"/>
                      <a:pt x="91902" y="53721"/>
                    </a:cubicBezTo>
                    <a:cubicBezTo>
                      <a:pt x="215451" y="-17907"/>
                      <a:pt x="415791" y="-17907"/>
                      <a:pt x="539340" y="53721"/>
                    </a:cubicBezTo>
                    <a:cubicBezTo>
                      <a:pt x="595887" y="86677"/>
                      <a:pt x="626490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7" name="Google Shape;1427;p27"/>
              <p:cNvSpPr/>
              <p:nvPr/>
            </p:nvSpPr>
            <p:spPr>
              <a:xfrm>
                <a:off x="5896325" y="5137308"/>
                <a:ext cx="295037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5037" h="184784" extrusionOk="0">
                    <a:moveTo>
                      <a:pt x="149590" y="29242"/>
                    </a:moveTo>
                    <a:cubicBezTo>
                      <a:pt x="145702" y="29232"/>
                      <a:pt x="141825" y="29556"/>
                      <a:pt x="137995" y="30194"/>
                    </a:cubicBezTo>
                    <a:cubicBezTo>
                      <a:pt x="132863" y="30956"/>
                      <a:pt x="126971" y="32004"/>
                      <a:pt x="120603" y="33338"/>
                    </a:cubicBezTo>
                    <a:cubicBezTo>
                      <a:pt x="114235" y="34671"/>
                      <a:pt x="107393" y="36481"/>
                      <a:pt x="100455" y="38576"/>
                    </a:cubicBezTo>
                    <a:cubicBezTo>
                      <a:pt x="93660" y="40595"/>
                      <a:pt x="87017" y="43110"/>
                      <a:pt x="80592" y="46101"/>
                    </a:cubicBezTo>
                    <a:lnTo>
                      <a:pt x="131437" y="75533"/>
                    </a:lnTo>
                    <a:lnTo>
                      <a:pt x="140941" y="72295"/>
                    </a:lnTo>
                    <a:cubicBezTo>
                      <a:pt x="153866" y="68008"/>
                      <a:pt x="166031" y="64294"/>
                      <a:pt x="177531" y="61341"/>
                    </a:cubicBezTo>
                    <a:cubicBezTo>
                      <a:pt x="188279" y="58398"/>
                      <a:pt x="199294" y="56579"/>
                      <a:pt x="210414" y="55912"/>
                    </a:cubicBezTo>
                    <a:cubicBezTo>
                      <a:pt x="220535" y="55226"/>
                      <a:pt x="230695" y="55893"/>
                      <a:pt x="240636" y="57912"/>
                    </a:cubicBezTo>
                    <a:cubicBezTo>
                      <a:pt x="250691" y="60122"/>
                      <a:pt x="260318" y="63951"/>
                      <a:pt x="269147" y="69247"/>
                    </a:cubicBezTo>
                    <a:cubicBezTo>
                      <a:pt x="277948" y="73647"/>
                      <a:pt x="285503" y="80200"/>
                      <a:pt x="291101" y="88297"/>
                    </a:cubicBezTo>
                    <a:cubicBezTo>
                      <a:pt x="294779" y="94240"/>
                      <a:pt x="295938" y="101403"/>
                      <a:pt x="294332" y="108204"/>
                    </a:cubicBezTo>
                    <a:cubicBezTo>
                      <a:pt x="292118" y="115681"/>
                      <a:pt x="287993" y="122444"/>
                      <a:pt x="282357" y="127825"/>
                    </a:cubicBezTo>
                    <a:cubicBezTo>
                      <a:pt x="275382" y="134855"/>
                      <a:pt x="267598" y="141027"/>
                      <a:pt x="259168" y="146209"/>
                    </a:cubicBezTo>
                    <a:lnTo>
                      <a:pt x="291481" y="165259"/>
                    </a:lnTo>
                    <a:lnTo>
                      <a:pt x="273899" y="175450"/>
                    </a:lnTo>
                    <a:lnTo>
                      <a:pt x="241301" y="156400"/>
                    </a:lnTo>
                    <a:cubicBezTo>
                      <a:pt x="225772" y="164068"/>
                      <a:pt x="209539" y="170231"/>
                      <a:pt x="192832" y="174784"/>
                    </a:cubicBezTo>
                    <a:cubicBezTo>
                      <a:pt x="175307" y="179622"/>
                      <a:pt x="157411" y="182966"/>
                      <a:pt x="139325" y="184785"/>
                    </a:cubicBezTo>
                    <a:lnTo>
                      <a:pt x="122314" y="154210"/>
                    </a:lnTo>
                    <a:cubicBezTo>
                      <a:pt x="127085" y="154086"/>
                      <a:pt x="131846" y="153705"/>
                      <a:pt x="136569" y="153067"/>
                    </a:cubicBezTo>
                    <a:cubicBezTo>
                      <a:pt x="143726" y="152257"/>
                      <a:pt x="150834" y="151047"/>
                      <a:pt x="157858" y="149447"/>
                    </a:cubicBezTo>
                    <a:cubicBezTo>
                      <a:pt x="165651" y="147733"/>
                      <a:pt x="174014" y="145637"/>
                      <a:pt x="182663" y="143065"/>
                    </a:cubicBezTo>
                    <a:cubicBezTo>
                      <a:pt x="191159" y="140513"/>
                      <a:pt x="199446" y="137331"/>
                      <a:pt x="207468" y="133540"/>
                    </a:cubicBezTo>
                    <a:lnTo>
                      <a:pt x="156907" y="104584"/>
                    </a:lnTo>
                    <a:lnTo>
                      <a:pt x="150255" y="106871"/>
                    </a:lnTo>
                    <a:lnTo>
                      <a:pt x="143412" y="108966"/>
                    </a:lnTo>
                    <a:cubicBezTo>
                      <a:pt x="130677" y="113157"/>
                      <a:pt x="118987" y="116491"/>
                      <a:pt x="108438" y="118491"/>
                    </a:cubicBezTo>
                    <a:cubicBezTo>
                      <a:pt x="98640" y="120767"/>
                      <a:pt x="88651" y="122111"/>
                      <a:pt x="78596" y="122491"/>
                    </a:cubicBezTo>
                    <a:cubicBezTo>
                      <a:pt x="69805" y="122968"/>
                      <a:pt x="60986" y="122291"/>
                      <a:pt x="52366" y="120491"/>
                    </a:cubicBezTo>
                    <a:cubicBezTo>
                      <a:pt x="43793" y="118567"/>
                      <a:pt x="35563" y="115357"/>
                      <a:pt x="27941" y="110966"/>
                    </a:cubicBezTo>
                    <a:cubicBezTo>
                      <a:pt x="19597" y="106585"/>
                      <a:pt x="12355" y="100365"/>
                      <a:pt x="6748" y="92773"/>
                    </a:cubicBezTo>
                    <a:cubicBezTo>
                      <a:pt x="2670" y="87078"/>
                      <a:pt x="656" y="80153"/>
                      <a:pt x="1045" y="73152"/>
                    </a:cubicBezTo>
                    <a:cubicBezTo>
                      <a:pt x="1825" y="65865"/>
                      <a:pt x="4733" y="58979"/>
                      <a:pt x="9409" y="53340"/>
                    </a:cubicBezTo>
                    <a:cubicBezTo>
                      <a:pt x="15254" y="45958"/>
                      <a:pt x="22210" y="39529"/>
                      <a:pt x="30032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42" y="16993"/>
                      <a:pt x="75869" y="11621"/>
                      <a:pt x="90951" y="7906"/>
                    </a:cubicBezTo>
                    <a:cubicBezTo>
                      <a:pt x="105283" y="4239"/>
                      <a:pt x="119862" y="1591"/>
                      <a:pt x="134574" y="0"/>
                    </a:cubicBezTo>
                    <a:close/>
                    <a:moveTo>
                      <a:pt x="63295" y="82391"/>
                    </a:moveTo>
                    <a:cubicBezTo>
                      <a:pt x="69976" y="86230"/>
                      <a:pt x="77684" y="87897"/>
                      <a:pt x="85344" y="87154"/>
                    </a:cubicBezTo>
                    <a:cubicBezTo>
                      <a:pt x="95627" y="85935"/>
                      <a:pt x="105758" y="83629"/>
                      <a:pt x="115566" y="80296"/>
                    </a:cubicBezTo>
                    <a:lnTo>
                      <a:pt x="68047" y="52769"/>
                    </a:lnTo>
                    <a:cubicBezTo>
                      <a:pt x="50560" y="64484"/>
                      <a:pt x="48944" y="74390"/>
                      <a:pt x="63295" y="82391"/>
                    </a:cubicBezTo>
                    <a:close/>
                    <a:moveTo>
                      <a:pt x="230087" y="96298"/>
                    </a:moveTo>
                    <a:cubicBezTo>
                      <a:pt x="222826" y="92364"/>
                      <a:pt x="214500" y="90859"/>
                      <a:pt x="206327" y="92012"/>
                    </a:cubicBezTo>
                    <a:cubicBezTo>
                      <a:pt x="195084" y="93516"/>
                      <a:pt x="183993" y="95974"/>
                      <a:pt x="173159" y="99346"/>
                    </a:cubicBezTo>
                    <a:lnTo>
                      <a:pt x="220678" y="126682"/>
                    </a:lnTo>
                    <a:cubicBezTo>
                      <a:pt x="240541" y="114681"/>
                      <a:pt x="243867" y="104489"/>
                      <a:pt x="230087" y="96583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8" name="Google Shape;1428;p27"/>
              <p:cNvSpPr/>
              <p:nvPr/>
            </p:nvSpPr>
            <p:spPr>
              <a:xfrm>
                <a:off x="6018639" y="5274373"/>
                <a:ext cx="19007" cy="25431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431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644" y="2543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9" name="Google Shape;1429;p27"/>
              <p:cNvSpPr/>
              <p:nvPr/>
            </p:nvSpPr>
            <p:spPr>
              <a:xfrm>
                <a:off x="6145799" y="5285232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0" name="Google Shape;1430;p27"/>
              <p:cNvSpPr/>
              <p:nvPr/>
            </p:nvSpPr>
            <p:spPr>
              <a:xfrm>
                <a:off x="6159865" y="5221985"/>
                <a:ext cx="31552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7335" extrusionOk="0">
                    <a:moveTo>
                      <a:pt x="31552" y="17336"/>
                    </a:moveTo>
                    <a:lnTo>
                      <a:pt x="31552" y="0"/>
                    </a:lnTo>
                    <a:lnTo>
                      <a:pt x="0" y="11430"/>
                    </a:lnTo>
                    <a:lnTo>
                      <a:pt x="31552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1" name="Google Shape;1431;p27"/>
              <p:cNvSpPr/>
              <p:nvPr/>
            </p:nvSpPr>
            <p:spPr>
              <a:xfrm>
                <a:off x="6061026" y="5228653"/>
                <a:ext cx="47423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7" extrusionOk="0">
                    <a:moveTo>
                      <a:pt x="0" y="10096"/>
                    </a:moveTo>
                    <a:lnTo>
                      <a:pt x="10549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431"/>
                      <a:pt x="16632" y="20764"/>
                    </a:cubicBezTo>
                    <a:cubicBezTo>
                      <a:pt x="15681" y="20098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2" name="Google Shape;1432;p27"/>
              <p:cNvSpPr/>
              <p:nvPr/>
            </p:nvSpPr>
            <p:spPr>
              <a:xfrm>
                <a:off x="5964467" y="5173217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4" y="38957"/>
                    </a:lnTo>
                    <a:lnTo>
                      <a:pt x="59018" y="31623"/>
                    </a:lnTo>
                    <a:cubicBezTo>
                      <a:pt x="59018" y="31623"/>
                      <a:pt x="52841" y="24575"/>
                      <a:pt x="52366" y="23908"/>
                    </a:cubicBezTo>
                    <a:cubicBezTo>
                      <a:pt x="47975" y="18898"/>
                      <a:pt x="42853" y="14592"/>
                      <a:pt x="37160" y="11144"/>
                    </a:cubicBezTo>
                    <a:cubicBezTo>
                      <a:pt x="33453" y="10382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3" name="Google Shape;1433;p27"/>
              <p:cNvSpPr/>
              <p:nvPr/>
            </p:nvSpPr>
            <p:spPr>
              <a:xfrm>
                <a:off x="6018639" y="5142071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847" y="0"/>
                    </a:lnTo>
                    <a:lnTo>
                      <a:pt x="0" y="13525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4" name="Google Shape;1434;p27"/>
              <p:cNvSpPr/>
              <p:nvPr/>
            </p:nvSpPr>
            <p:spPr>
              <a:xfrm>
                <a:off x="5896420" y="5137023"/>
                <a:ext cx="26135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5" name="Google Shape;1435;p27"/>
              <p:cNvSpPr/>
              <p:nvPr/>
            </p:nvSpPr>
            <p:spPr>
              <a:xfrm>
                <a:off x="5897465" y="5194553"/>
                <a:ext cx="29841" cy="29908"/>
              </a:xfrm>
              <a:custGeom>
                <a:avLst/>
                <a:gdLst/>
                <a:ahLst/>
                <a:cxnLst/>
                <a:rect l="l" t="t" r="r" b="b"/>
                <a:pathLst>
                  <a:path w="29841" h="29908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842" y="0"/>
                    </a:lnTo>
                    <a:lnTo>
                      <a:pt x="22714" y="15621"/>
                    </a:lnTo>
                    <a:lnTo>
                      <a:pt x="9694" y="2990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6" name="Google Shape;1436;p27"/>
              <p:cNvSpPr/>
              <p:nvPr/>
            </p:nvSpPr>
            <p:spPr>
              <a:xfrm>
                <a:off x="5896325" y="5119687"/>
                <a:ext cx="295043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5043" h="185547" extrusionOk="0">
                    <a:moveTo>
                      <a:pt x="149590" y="29718"/>
                    </a:moveTo>
                    <a:cubicBezTo>
                      <a:pt x="145702" y="29708"/>
                      <a:pt x="141825" y="30032"/>
                      <a:pt x="137995" y="30671"/>
                    </a:cubicBezTo>
                    <a:cubicBezTo>
                      <a:pt x="132863" y="31432"/>
                      <a:pt x="126971" y="32480"/>
                      <a:pt x="120603" y="33814"/>
                    </a:cubicBezTo>
                    <a:cubicBezTo>
                      <a:pt x="114235" y="35147"/>
                      <a:pt x="107393" y="36862"/>
                      <a:pt x="100455" y="38957"/>
                    </a:cubicBezTo>
                    <a:cubicBezTo>
                      <a:pt x="93660" y="41005"/>
                      <a:pt x="87017" y="43558"/>
                      <a:pt x="80592" y="46577"/>
                    </a:cubicBezTo>
                    <a:lnTo>
                      <a:pt x="131437" y="75914"/>
                    </a:lnTo>
                    <a:lnTo>
                      <a:pt x="140941" y="72771"/>
                    </a:lnTo>
                    <a:cubicBezTo>
                      <a:pt x="153866" y="68389"/>
                      <a:pt x="166031" y="64770"/>
                      <a:pt x="177531" y="61722"/>
                    </a:cubicBezTo>
                    <a:cubicBezTo>
                      <a:pt x="188298" y="58874"/>
                      <a:pt x="199304" y="57055"/>
                      <a:pt x="210414" y="56293"/>
                    </a:cubicBezTo>
                    <a:cubicBezTo>
                      <a:pt x="220535" y="55683"/>
                      <a:pt x="230695" y="56388"/>
                      <a:pt x="240636" y="58388"/>
                    </a:cubicBezTo>
                    <a:cubicBezTo>
                      <a:pt x="250672" y="60598"/>
                      <a:pt x="260299" y="64398"/>
                      <a:pt x="269147" y="69628"/>
                    </a:cubicBezTo>
                    <a:cubicBezTo>
                      <a:pt x="277948" y="74028"/>
                      <a:pt x="285494" y="80581"/>
                      <a:pt x="291101" y="88678"/>
                    </a:cubicBezTo>
                    <a:cubicBezTo>
                      <a:pt x="294788" y="94612"/>
                      <a:pt x="295948" y="101784"/>
                      <a:pt x="294332" y="108585"/>
                    </a:cubicBezTo>
                    <a:cubicBezTo>
                      <a:pt x="292156" y="116186"/>
                      <a:pt x="288031" y="123082"/>
                      <a:pt x="282357" y="128588"/>
                    </a:cubicBezTo>
                    <a:cubicBezTo>
                      <a:pt x="275410" y="135617"/>
                      <a:pt x="267617" y="141761"/>
                      <a:pt x="259168" y="146876"/>
                    </a:cubicBezTo>
                    <a:lnTo>
                      <a:pt x="291481" y="165926"/>
                    </a:lnTo>
                    <a:lnTo>
                      <a:pt x="273899" y="176213"/>
                    </a:lnTo>
                    <a:lnTo>
                      <a:pt x="241301" y="157163"/>
                    </a:lnTo>
                    <a:cubicBezTo>
                      <a:pt x="225762" y="164802"/>
                      <a:pt x="209539" y="170926"/>
                      <a:pt x="192832" y="175451"/>
                    </a:cubicBezTo>
                    <a:cubicBezTo>
                      <a:pt x="175326" y="180365"/>
                      <a:pt x="157421" y="183747"/>
                      <a:pt x="139325" y="185547"/>
                    </a:cubicBezTo>
                    <a:lnTo>
                      <a:pt x="122314" y="154972"/>
                    </a:lnTo>
                    <a:cubicBezTo>
                      <a:pt x="127085" y="154848"/>
                      <a:pt x="131846" y="154467"/>
                      <a:pt x="136569" y="153829"/>
                    </a:cubicBezTo>
                    <a:cubicBezTo>
                      <a:pt x="142937" y="153067"/>
                      <a:pt x="150065" y="151924"/>
                      <a:pt x="157858" y="150209"/>
                    </a:cubicBezTo>
                    <a:cubicBezTo>
                      <a:pt x="165651" y="148495"/>
                      <a:pt x="174014" y="146304"/>
                      <a:pt x="182663" y="143828"/>
                    </a:cubicBezTo>
                    <a:cubicBezTo>
                      <a:pt x="191169" y="141313"/>
                      <a:pt x="199465" y="138132"/>
                      <a:pt x="207468" y="134303"/>
                    </a:cubicBezTo>
                    <a:lnTo>
                      <a:pt x="156907" y="105061"/>
                    </a:lnTo>
                    <a:lnTo>
                      <a:pt x="150255" y="107347"/>
                    </a:lnTo>
                    <a:lnTo>
                      <a:pt x="143412" y="109442"/>
                    </a:lnTo>
                    <a:cubicBezTo>
                      <a:pt x="130677" y="113633"/>
                      <a:pt x="118987" y="116872"/>
                      <a:pt x="108438" y="118967"/>
                    </a:cubicBezTo>
                    <a:cubicBezTo>
                      <a:pt x="98640" y="121244"/>
                      <a:pt x="88651" y="122587"/>
                      <a:pt x="78596" y="122968"/>
                    </a:cubicBezTo>
                    <a:cubicBezTo>
                      <a:pt x="69786" y="123320"/>
                      <a:pt x="60967" y="122520"/>
                      <a:pt x="52366" y="120587"/>
                    </a:cubicBezTo>
                    <a:cubicBezTo>
                      <a:pt x="43803" y="118615"/>
                      <a:pt x="35582" y="115405"/>
                      <a:pt x="27941" y="111062"/>
                    </a:cubicBezTo>
                    <a:cubicBezTo>
                      <a:pt x="19597" y="106680"/>
                      <a:pt x="12355" y="100460"/>
                      <a:pt x="6748" y="92869"/>
                    </a:cubicBezTo>
                    <a:cubicBezTo>
                      <a:pt x="2689" y="87163"/>
                      <a:pt x="675" y="80248"/>
                      <a:pt x="1045" y="73247"/>
                    </a:cubicBezTo>
                    <a:cubicBezTo>
                      <a:pt x="1815" y="65961"/>
                      <a:pt x="4723" y="59064"/>
                      <a:pt x="9409" y="53435"/>
                    </a:cubicBezTo>
                    <a:cubicBezTo>
                      <a:pt x="15254" y="46053"/>
                      <a:pt x="22210" y="39624"/>
                      <a:pt x="30032" y="34385"/>
                    </a:cubicBezTo>
                    <a:lnTo>
                      <a:pt x="0" y="17050"/>
                    </a:lnTo>
                    <a:lnTo>
                      <a:pt x="17677" y="6858"/>
                    </a:lnTo>
                    <a:lnTo>
                      <a:pt x="47329" y="24003"/>
                    </a:lnTo>
                    <a:cubicBezTo>
                      <a:pt x="61242" y="17050"/>
                      <a:pt x="75869" y="11659"/>
                      <a:pt x="90951" y="7906"/>
                    </a:cubicBezTo>
                    <a:cubicBezTo>
                      <a:pt x="105302" y="4324"/>
                      <a:pt x="119881" y="1686"/>
                      <a:pt x="134574" y="0"/>
                    </a:cubicBezTo>
                    <a:close/>
                    <a:moveTo>
                      <a:pt x="63295" y="83058"/>
                    </a:moveTo>
                    <a:cubicBezTo>
                      <a:pt x="69957" y="86935"/>
                      <a:pt x="77674" y="88602"/>
                      <a:pt x="85344" y="87821"/>
                    </a:cubicBezTo>
                    <a:cubicBezTo>
                      <a:pt x="95627" y="86639"/>
                      <a:pt x="105758" y="84372"/>
                      <a:pt x="115566" y="81058"/>
                    </a:cubicBezTo>
                    <a:lnTo>
                      <a:pt x="68047" y="53530"/>
                    </a:lnTo>
                    <a:cubicBezTo>
                      <a:pt x="50560" y="64961"/>
                      <a:pt x="48944" y="74866"/>
                      <a:pt x="63295" y="83058"/>
                    </a:cubicBezTo>
                    <a:close/>
                    <a:moveTo>
                      <a:pt x="230087" y="97060"/>
                    </a:moveTo>
                    <a:cubicBezTo>
                      <a:pt x="222854" y="93040"/>
                      <a:pt x="214500" y="91535"/>
                      <a:pt x="206327" y="92773"/>
                    </a:cubicBezTo>
                    <a:cubicBezTo>
                      <a:pt x="195075" y="94231"/>
                      <a:pt x="183974" y="96688"/>
                      <a:pt x="173159" y="100108"/>
                    </a:cubicBezTo>
                    <a:lnTo>
                      <a:pt x="220678" y="127445"/>
                    </a:lnTo>
                    <a:cubicBezTo>
                      <a:pt x="240541" y="115062"/>
                      <a:pt x="243867" y="104965"/>
                      <a:pt x="230087" y="97060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37" name="Google Shape;1437;p27"/>
            <p:cNvGrpSpPr/>
            <p:nvPr/>
          </p:nvGrpSpPr>
          <p:grpSpPr>
            <a:xfrm>
              <a:off x="3799020" y="4077239"/>
              <a:ext cx="883852" cy="621125"/>
              <a:chOff x="5608645" y="4819364"/>
              <a:chExt cx="883852" cy="621125"/>
            </a:xfrm>
          </p:grpSpPr>
          <p:sp>
            <p:nvSpPr>
              <p:cNvPr id="1438" name="Google Shape;1438;p27"/>
              <p:cNvSpPr/>
              <p:nvPr/>
            </p:nvSpPr>
            <p:spPr>
              <a:xfrm>
                <a:off x="5608645" y="492899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9" name="Google Shape;1439;p27"/>
              <p:cNvSpPr/>
              <p:nvPr/>
            </p:nvSpPr>
            <p:spPr>
              <a:xfrm>
                <a:off x="5608835" y="5072062"/>
                <a:ext cx="87244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244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245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0" name="Google Shape;1440;p27"/>
              <p:cNvSpPr/>
              <p:nvPr/>
            </p:nvSpPr>
            <p:spPr>
              <a:xfrm>
                <a:off x="6425971" y="5075110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1" name="Google Shape;1441;p27"/>
              <p:cNvSpPr/>
              <p:nvPr/>
            </p:nvSpPr>
            <p:spPr>
              <a:xfrm>
                <a:off x="5608645" y="4819364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2" name="Google Shape;1442;p27"/>
              <p:cNvSpPr/>
              <p:nvPr/>
            </p:nvSpPr>
            <p:spPr>
              <a:xfrm>
                <a:off x="5734818" y="4888968"/>
                <a:ext cx="632517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517" h="366117" extrusionOk="0">
                    <a:moveTo>
                      <a:pt x="632040" y="194048"/>
                    </a:moveTo>
                    <a:cubicBezTo>
                      <a:pt x="627573" y="237101"/>
                      <a:pt x="596971" y="279773"/>
                      <a:pt x="539948" y="312539"/>
                    </a:cubicBezTo>
                    <a:cubicBezTo>
                      <a:pt x="416399" y="383977"/>
                      <a:pt x="216154" y="383977"/>
                      <a:pt x="92510" y="312539"/>
                    </a:cubicBezTo>
                    <a:cubicBezTo>
                      <a:pt x="35487" y="279583"/>
                      <a:pt x="4980" y="237101"/>
                      <a:pt x="608" y="194048"/>
                    </a:cubicBezTo>
                    <a:cubicBezTo>
                      <a:pt x="-4809" y="143661"/>
                      <a:pt x="25983" y="92131"/>
                      <a:pt x="92510" y="53650"/>
                    </a:cubicBezTo>
                    <a:cubicBezTo>
                      <a:pt x="216059" y="-17883"/>
                      <a:pt x="416399" y="-17883"/>
                      <a:pt x="539948" y="53650"/>
                    </a:cubicBezTo>
                    <a:cubicBezTo>
                      <a:pt x="606094" y="92607"/>
                      <a:pt x="636792" y="143661"/>
                      <a:pt x="632040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3" name="Google Shape;1443;p27"/>
              <p:cNvSpPr/>
              <p:nvPr/>
            </p:nvSpPr>
            <p:spPr>
              <a:xfrm>
                <a:off x="5735426" y="4910899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170"/>
                      <a:pt x="596363" y="257842"/>
                      <a:pt x="539340" y="290608"/>
                    </a:cubicBezTo>
                    <a:cubicBezTo>
                      <a:pt x="415791" y="362045"/>
                      <a:pt x="215546" y="362045"/>
                      <a:pt x="91902" y="290608"/>
                    </a:cubicBezTo>
                    <a:cubicBezTo>
                      <a:pt x="34879" y="257651"/>
                      <a:pt x="4372" y="215170"/>
                      <a:pt x="0" y="172117"/>
                    </a:cubicBezTo>
                    <a:cubicBezTo>
                      <a:pt x="4372" y="129064"/>
                      <a:pt x="34974" y="86392"/>
                      <a:pt x="91902" y="53721"/>
                    </a:cubicBezTo>
                    <a:cubicBezTo>
                      <a:pt x="215451" y="-17907"/>
                      <a:pt x="415791" y="-17907"/>
                      <a:pt x="539340" y="53721"/>
                    </a:cubicBezTo>
                    <a:cubicBezTo>
                      <a:pt x="595887" y="86677"/>
                      <a:pt x="626490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4" name="Google Shape;1444;p27"/>
              <p:cNvSpPr/>
              <p:nvPr/>
            </p:nvSpPr>
            <p:spPr>
              <a:xfrm>
                <a:off x="5896325" y="4993385"/>
                <a:ext cx="295037" cy="185261"/>
              </a:xfrm>
              <a:custGeom>
                <a:avLst/>
                <a:gdLst/>
                <a:ahLst/>
                <a:cxnLst/>
                <a:rect l="l" t="t" r="r" b="b"/>
                <a:pathLst>
                  <a:path w="295037" h="185261" extrusionOk="0">
                    <a:moveTo>
                      <a:pt x="149590" y="29718"/>
                    </a:moveTo>
                    <a:cubicBezTo>
                      <a:pt x="145702" y="29709"/>
                      <a:pt x="141825" y="30032"/>
                      <a:pt x="137995" y="30671"/>
                    </a:cubicBezTo>
                    <a:cubicBezTo>
                      <a:pt x="132863" y="31433"/>
                      <a:pt x="126971" y="32480"/>
                      <a:pt x="120603" y="33814"/>
                    </a:cubicBezTo>
                    <a:cubicBezTo>
                      <a:pt x="114235" y="35147"/>
                      <a:pt x="107393" y="36957"/>
                      <a:pt x="100455" y="39053"/>
                    </a:cubicBezTo>
                    <a:cubicBezTo>
                      <a:pt x="93660" y="41072"/>
                      <a:pt x="87017" y="43587"/>
                      <a:pt x="80592" y="46577"/>
                    </a:cubicBezTo>
                    <a:lnTo>
                      <a:pt x="131437" y="76010"/>
                    </a:lnTo>
                    <a:lnTo>
                      <a:pt x="140941" y="72771"/>
                    </a:lnTo>
                    <a:cubicBezTo>
                      <a:pt x="153866" y="68485"/>
                      <a:pt x="166031" y="64770"/>
                      <a:pt x="177531" y="61817"/>
                    </a:cubicBezTo>
                    <a:cubicBezTo>
                      <a:pt x="188279" y="58874"/>
                      <a:pt x="199294" y="57055"/>
                      <a:pt x="210414" y="56388"/>
                    </a:cubicBezTo>
                    <a:cubicBezTo>
                      <a:pt x="220535" y="55702"/>
                      <a:pt x="230695" y="56369"/>
                      <a:pt x="240636" y="58388"/>
                    </a:cubicBezTo>
                    <a:cubicBezTo>
                      <a:pt x="250691" y="60598"/>
                      <a:pt x="260318" y="64427"/>
                      <a:pt x="269147" y="69723"/>
                    </a:cubicBezTo>
                    <a:cubicBezTo>
                      <a:pt x="277948" y="74124"/>
                      <a:pt x="285503" y="80677"/>
                      <a:pt x="291101" y="88773"/>
                    </a:cubicBezTo>
                    <a:cubicBezTo>
                      <a:pt x="294779" y="94717"/>
                      <a:pt x="295938" y="101880"/>
                      <a:pt x="294332" y="108680"/>
                    </a:cubicBezTo>
                    <a:cubicBezTo>
                      <a:pt x="292118" y="116157"/>
                      <a:pt x="287993" y="122920"/>
                      <a:pt x="282357" y="128302"/>
                    </a:cubicBezTo>
                    <a:cubicBezTo>
                      <a:pt x="275382" y="135331"/>
                      <a:pt x="267598" y="141504"/>
                      <a:pt x="259168" y="146685"/>
                    </a:cubicBezTo>
                    <a:lnTo>
                      <a:pt x="291481" y="165735"/>
                    </a:lnTo>
                    <a:lnTo>
                      <a:pt x="273899" y="175927"/>
                    </a:lnTo>
                    <a:lnTo>
                      <a:pt x="241301" y="156877"/>
                    </a:lnTo>
                    <a:cubicBezTo>
                      <a:pt x="225772" y="164545"/>
                      <a:pt x="209539" y="170707"/>
                      <a:pt x="192832" y="175260"/>
                    </a:cubicBezTo>
                    <a:cubicBezTo>
                      <a:pt x="175307" y="180099"/>
                      <a:pt x="157411" y="183442"/>
                      <a:pt x="139325" y="185261"/>
                    </a:cubicBezTo>
                    <a:lnTo>
                      <a:pt x="122314" y="154686"/>
                    </a:lnTo>
                    <a:cubicBezTo>
                      <a:pt x="127085" y="154562"/>
                      <a:pt x="131846" y="154181"/>
                      <a:pt x="136569" y="153543"/>
                    </a:cubicBezTo>
                    <a:cubicBezTo>
                      <a:pt x="143726" y="152733"/>
                      <a:pt x="150834" y="151524"/>
                      <a:pt x="157858" y="149924"/>
                    </a:cubicBezTo>
                    <a:cubicBezTo>
                      <a:pt x="165651" y="148209"/>
                      <a:pt x="174014" y="146113"/>
                      <a:pt x="182663" y="143542"/>
                    </a:cubicBezTo>
                    <a:cubicBezTo>
                      <a:pt x="191159" y="140989"/>
                      <a:pt x="199446" y="137808"/>
                      <a:pt x="207468" y="134017"/>
                    </a:cubicBezTo>
                    <a:lnTo>
                      <a:pt x="156907" y="105061"/>
                    </a:lnTo>
                    <a:lnTo>
                      <a:pt x="150255" y="107347"/>
                    </a:lnTo>
                    <a:lnTo>
                      <a:pt x="143412" y="109442"/>
                    </a:lnTo>
                    <a:cubicBezTo>
                      <a:pt x="130677" y="113633"/>
                      <a:pt x="118987" y="116967"/>
                      <a:pt x="108438" y="118967"/>
                    </a:cubicBezTo>
                    <a:cubicBezTo>
                      <a:pt x="98640" y="121244"/>
                      <a:pt x="88651" y="122587"/>
                      <a:pt x="78596" y="122968"/>
                    </a:cubicBezTo>
                    <a:cubicBezTo>
                      <a:pt x="69786" y="123282"/>
                      <a:pt x="60967" y="122454"/>
                      <a:pt x="52366" y="120491"/>
                    </a:cubicBezTo>
                    <a:cubicBezTo>
                      <a:pt x="43793" y="118567"/>
                      <a:pt x="35563" y="115357"/>
                      <a:pt x="27941" y="110966"/>
                    </a:cubicBezTo>
                    <a:cubicBezTo>
                      <a:pt x="19597" y="106585"/>
                      <a:pt x="12355" y="100365"/>
                      <a:pt x="6748" y="92774"/>
                    </a:cubicBezTo>
                    <a:cubicBezTo>
                      <a:pt x="2670" y="87078"/>
                      <a:pt x="656" y="80153"/>
                      <a:pt x="1045" y="73152"/>
                    </a:cubicBezTo>
                    <a:cubicBezTo>
                      <a:pt x="1825" y="65865"/>
                      <a:pt x="4733" y="58979"/>
                      <a:pt x="9409" y="53340"/>
                    </a:cubicBezTo>
                    <a:cubicBezTo>
                      <a:pt x="15254" y="45958"/>
                      <a:pt x="22210" y="39529"/>
                      <a:pt x="30032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42" y="16993"/>
                      <a:pt x="75869" y="11621"/>
                      <a:pt x="90951" y="7906"/>
                    </a:cubicBezTo>
                    <a:cubicBezTo>
                      <a:pt x="105283" y="4239"/>
                      <a:pt x="119862" y="1591"/>
                      <a:pt x="134574" y="0"/>
                    </a:cubicBezTo>
                    <a:close/>
                    <a:moveTo>
                      <a:pt x="63295" y="83439"/>
                    </a:moveTo>
                    <a:cubicBezTo>
                      <a:pt x="69976" y="87278"/>
                      <a:pt x="77684" y="88945"/>
                      <a:pt x="85344" y="88202"/>
                    </a:cubicBezTo>
                    <a:cubicBezTo>
                      <a:pt x="95627" y="86982"/>
                      <a:pt x="105758" y="84677"/>
                      <a:pt x="115566" y="81344"/>
                    </a:cubicBezTo>
                    <a:lnTo>
                      <a:pt x="68047" y="53816"/>
                    </a:lnTo>
                    <a:cubicBezTo>
                      <a:pt x="50560" y="64961"/>
                      <a:pt x="48944" y="74867"/>
                      <a:pt x="63295" y="83439"/>
                    </a:cubicBezTo>
                    <a:close/>
                    <a:moveTo>
                      <a:pt x="230087" y="97346"/>
                    </a:moveTo>
                    <a:cubicBezTo>
                      <a:pt x="222845" y="93364"/>
                      <a:pt x="214500" y="91859"/>
                      <a:pt x="206327" y="93059"/>
                    </a:cubicBezTo>
                    <a:cubicBezTo>
                      <a:pt x="195084" y="94564"/>
                      <a:pt x="183993" y="97022"/>
                      <a:pt x="173159" y="100394"/>
                    </a:cubicBezTo>
                    <a:lnTo>
                      <a:pt x="220678" y="127730"/>
                    </a:lnTo>
                    <a:cubicBezTo>
                      <a:pt x="240541" y="115157"/>
                      <a:pt x="243867" y="104966"/>
                      <a:pt x="230087" y="9706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5" name="Google Shape;1445;p27"/>
              <p:cNvSpPr/>
              <p:nvPr/>
            </p:nvSpPr>
            <p:spPr>
              <a:xfrm>
                <a:off x="6018639" y="5130926"/>
                <a:ext cx="19007" cy="25431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431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644" y="2543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6" name="Google Shape;1446;p27"/>
              <p:cNvSpPr/>
              <p:nvPr/>
            </p:nvSpPr>
            <p:spPr>
              <a:xfrm>
                <a:off x="6145799" y="5141785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143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7" name="Google Shape;1447;p27"/>
              <p:cNvSpPr/>
              <p:nvPr/>
            </p:nvSpPr>
            <p:spPr>
              <a:xfrm>
                <a:off x="6159865" y="5078539"/>
                <a:ext cx="31552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7335" extrusionOk="0">
                    <a:moveTo>
                      <a:pt x="31552" y="17336"/>
                    </a:moveTo>
                    <a:lnTo>
                      <a:pt x="31552" y="0"/>
                    </a:lnTo>
                    <a:lnTo>
                      <a:pt x="0" y="11430"/>
                    </a:lnTo>
                    <a:lnTo>
                      <a:pt x="31552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8" name="Google Shape;1448;p27"/>
              <p:cNvSpPr/>
              <p:nvPr/>
            </p:nvSpPr>
            <p:spPr>
              <a:xfrm>
                <a:off x="6061026" y="5084921"/>
                <a:ext cx="47423" cy="33146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6" extrusionOk="0">
                    <a:moveTo>
                      <a:pt x="0" y="10096"/>
                    </a:moveTo>
                    <a:lnTo>
                      <a:pt x="10549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431"/>
                      <a:pt x="16632" y="20764"/>
                    </a:cubicBezTo>
                    <a:cubicBezTo>
                      <a:pt x="15681" y="20098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9" name="Google Shape;1449;p27"/>
              <p:cNvSpPr/>
              <p:nvPr/>
            </p:nvSpPr>
            <p:spPr>
              <a:xfrm>
                <a:off x="5964467" y="5029771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4" y="38957"/>
                    </a:lnTo>
                    <a:lnTo>
                      <a:pt x="59018" y="31623"/>
                    </a:lnTo>
                    <a:cubicBezTo>
                      <a:pt x="59018" y="31623"/>
                      <a:pt x="52841" y="24575"/>
                      <a:pt x="52366" y="23908"/>
                    </a:cubicBezTo>
                    <a:cubicBezTo>
                      <a:pt x="47975" y="18898"/>
                      <a:pt x="42853" y="14592"/>
                      <a:pt x="37160" y="11144"/>
                    </a:cubicBezTo>
                    <a:cubicBezTo>
                      <a:pt x="33453" y="10382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0" name="Google Shape;1450;p27"/>
              <p:cNvSpPr/>
              <p:nvPr/>
            </p:nvSpPr>
            <p:spPr>
              <a:xfrm>
                <a:off x="6018639" y="4998624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847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1" name="Google Shape;1451;p27"/>
              <p:cNvSpPr/>
              <p:nvPr/>
            </p:nvSpPr>
            <p:spPr>
              <a:xfrm>
                <a:off x="5896420" y="4993576"/>
                <a:ext cx="26135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2" name="Google Shape;1452;p27"/>
              <p:cNvSpPr/>
              <p:nvPr/>
            </p:nvSpPr>
            <p:spPr>
              <a:xfrm>
                <a:off x="5897465" y="5051107"/>
                <a:ext cx="29841" cy="30480"/>
              </a:xfrm>
              <a:custGeom>
                <a:avLst/>
                <a:gdLst/>
                <a:ahLst/>
                <a:cxnLst/>
                <a:rect l="l" t="t" r="r" b="b"/>
                <a:pathLst>
                  <a:path w="29841" h="30480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842" y="0"/>
                    </a:lnTo>
                    <a:lnTo>
                      <a:pt x="22714" y="16193"/>
                    </a:lnTo>
                    <a:lnTo>
                      <a:pt x="9694" y="3048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3" name="Google Shape;1453;p27"/>
              <p:cNvSpPr/>
              <p:nvPr/>
            </p:nvSpPr>
            <p:spPr>
              <a:xfrm>
                <a:off x="5896325" y="4976145"/>
                <a:ext cx="295043" cy="185166"/>
              </a:xfrm>
              <a:custGeom>
                <a:avLst/>
                <a:gdLst/>
                <a:ahLst/>
                <a:cxnLst/>
                <a:rect l="l" t="t" r="r" b="b"/>
                <a:pathLst>
                  <a:path w="295043" h="185166" extrusionOk="0">
                    <a:moveTo>
                      <a:pt x="149590" y="29813"/>
                    </a:moveTo>
                    <a:cubicBezTo>
                      <a:pt x="145702" y="29804"/>
                      <a:pt x="141825" y="30128"/>
                      <a:pt x="137995" y="30766"/>
                    </a:cubicBezTo>
                    <a:cubicBezTo>
                      <a:pt x="132863" y="31528"/>
                      <a:pt x="126971" y="32576"/>
                      <a:pt x="120603" y="33909"/>
                    </a:cubicBezTo>
                    <a:cubicBezTo>
                      <a:pt x="114235" y="35243"/>
                      <a:pt x="107393" y="36957"/>
                      <a:pt x="100455" y="39053"/>
                    </a:cubicBezTo>
                    <a:cubicBezTo>
                      <a:pt x="93660" y="41100"/>
                      <a:pt x="87017" y="43653"/>
                      <a:pt x="80592" y="46672"/>
                    </a:cubicBezTo>
                    <a:lnTo>
                      <a:pt x="131437" y="76010"/>
                    </a:lnTo>
                    <a:lnTo>
                      <a:pt x="140941" y="72771"/>
                    </a:lnTo>
                    <a:cubicBezTo>
                      <a:pt x="153866" y="68485"/>
                      <a:pt x="166031" y="64865"/>
                      <a:pt x="177531" y="61817"/>
                    </a:cubicBezTo>
                    <a:cubicBezTo>
                      <a:pt x="188298" y="58969"/>
                      <a:pt x="199304" y="57150"/>
                      <a:pt x="210414" y="56388"/>
                    </a:cubicBezTo>
                    <a:cubicBezTo>
                      <a:pt x="220535" y="55779"/>
                      <a:pt x="230695" y="56483"/>
                      <a:pt x="240636" y="58484"/>
                    </a:cubicBezTo>
                    <a:cubicBezTo>
                      <a:pt x="250672" y="60693"/>
                      <a:pt x="260299" y="64494"/>
                      <a:pt x="269147" y="69723"/>
                    </a:cubicBezTo>
                    <a:cubicBezTo>
                      <a:pt x="277948" y="74124"/>
                      <a:pt x="285494" y="80677"/>
                      <a:pt x="291101" y="88773"/>
                    </a:cubicBezTo>
                    <a:cubicBezTo>
                      <a:pt x="294788" y="94707"/>
                      <a:pt x="295948" y="101880"/>
                      <a:pt x="294332" y="108680"/>
                    </a:cubicBezTo>
                    <a:cubicBezTo>
                      <a:pt x="292099" y="116148"/>
                      <a:pt x="287974" y="122911"/>
                      <a:pt x="282357" y="128302"/>
                    </a:cubicBezTo>
                    <a:cubicBezTo>
                      <a:pt x="275410" y="135331"/>
                      <a:pt x="267617" y="141475"/>
                      <a:pt x="259168" y="146590"/>
                    </a:cubicBezTo>
                    <a:lnTo>
                      <a:pt x="291481" y="165640"/>
                    </a:lnTo>
                    <a:lnTo>
                      <a:pt x="273899" y="175832"/>
                    </a:lnTo>
                    <a:lnTo>
                      <a:pt x="241301" y="156782"/>
                    </a:lnTo>
                    <a:cubicBezTo>
                      <a:pt x="225762" y="164420"/>
                      <a:pt x="209539" y="170545"/>
                      <a:pt x="192832" y="175070"/>
                    </a:cubicBezTo>
                    <a:cubicBezTo>
                      <a:pt x="175326" y="179984"/>
                      <a:pt x="157421" y="183366"/>
                      <a:pt x="139325" y="185166"/>
                    </a:cubicBezTo>
                    <a:lnTo>
                      <a:pt x="122314" y="154591"/>
                    </a:lnTo>
                    <a:cubicBezTo>
                      <a:pt x="127085" y="154467"/>
                      <a:pt x="131846" y="154086"/>
                      <a:pt x="136569" y="153448"/>
                    </a:cubicBezTo>
                    <a:cubicBezTo>
                      <a:pt x="142937" y="152686"/>
                      <a:pt x="150065" y="151447"/>
                      <a:pt x="157858" y="149828"/>
                    </a:cubicBezTo>
                    <a:cubicBezTo>
                      <a:pt x="165651" y="148209"/>
                      <a:pt x="174014" y="145923"/>
                      <a:pt x="182663" y="143446"/>
                    </a:cubicBezTo>
                    <a:cubicBezTo>
                      <a:pt x="191159" y="140894"/>
                      <a:pt x="199446" y="137713"/>
                      <a:pt x="207468" y="133921"/>
                    </a:cubicBezTo>
                    <a:lnTo>
                      <a:pt x="156907" y="105156"/>
                    </a:lnTo>
                    <a:lnTo>
                      <a:pt x="150255" y="107442"/>
                    </a:lnTo>
                    <a:lnTo>
                      <a:pt x="143412" y="109538"/>
                    </a:lnTo>
                    <a:cubicBezTo>
                      <a:pt x="130677" y="113729"/>
                      <a:pt x="118987" y="116967"/>
                      <a:pt x="108438" y="119063"/>
                    </a:cubicBezTo>
                    <a:cubicBezTo>
                      <a:pt x="98640" y="121339"/>
                      <a:pt x="88651" y="122682"/>
                      <a:pt x="78596" y="123063"/>
                    </a:cubicBezTo>
                    <a:cubicBezTo>
                      <a:pt x="69777" y="123425"/>
                      <a:pt x="60957" y="122596"/>
                      <a:pt x="52366" y="120587"/>
                    </a:cubicBezTo>
                    <a:cubicBezTo>
                      <a:pt x="43793" y="118663"/>
                      <a:pt x="35554" y="115453"/>
                      <a:pt x="27941" y="111062"/>
                    </a:cubicBezTo>
                    <a:cubicBezTo>
                      <a:pt x="19597" y="106680"/>
                      <a:pt x="12355" y="100460"/>
                      <a:pt x="6748" y="92869"/>
                    </a:cubicBezTo>
                    <a:cubicBezTo>
                      <a:pt x="2689" y="87163"/>
                      <a:pt x="675" y="80248"/>
                      <a:pt x="1045" y="73247"/>
                    </a:cubicBezTo>
                    <a:cubicBezTo>
                      <a:pt x="1815" y="65961"/>
                      <a:pt x="4723" y="59065"/>
                      <a:pt x="9409" y="53435"/>
                    </a:cubicBezTo>
                    <a:cubicBezTo>
                      <a:pt x="15254" y="46054"/>
                      <a:pt x="22210" y="39624"/>
                      <a:pt x="30032" y="34385"/>
                    </a:cubicBezTo>
                    <a:lnTo>
                      <a:pt x="0" y="17050"/>
                    </a:lnTo>
                    <a:lnTo>
                      <a:pt x="17677" y="6858"/>
                    </a:lnTo>
                    <a:lnTo>
                      <a:pt x="47329" y="24003"/>
                    </a:lnTo>
                    <a:cubicBezTo>
                      <a:pt x="61242" y="17050"/>
                      <a:pt x="75869" y="11659"/>
                      <a:pt x="90951" y="7906"/>
                    </a:cubicBezTo>
                    <a:cubicBezTo>
                      <a:pt x="105302" y="4324"/>
                      <a:pt x="119881" y="1686"/>
                      <a:pt x="134574" y="0"/>
                    </a:cubicBezTo>
                    <a:close/>
                    <a:moveTo>
                      <a:pt x="63295" y="83153"/>
                    </a:moveTo>
                    <a:cubicBezTo>
                      <a:pt x="69957" y="87030"/>
                      <a:pt x="77674" y="88697"/>
                      <a:pt x="85344" y="87916"/>
                    </a:cubicBezTo>
                    <a:cubicBezTo>
                      <a:pt x="95627" y="86735"/>
                      <a:pt x="105758" y="84468"/>
                      <a:pt x="115566" y="81153"/>
                    </a:cubicBezTo>
                    <a:lnTo>
                      <a:pt x="68047" y="53626"/>
                    </a:lnTo>
                    <a:cubicBezTo>
                      <a:pt x="50560" y="65056"/>
                      <a:pt x="48944" y="74962"/>
                      <a:pt x="63295" y="83153"/>
                    </a:cubicBezTo>
                    <a:close/>
                    <a:moveTo>
                      <a:pt x="230087" y="97155"/>
                    </a:moveTo>
                    <a:cubicBezTo>
                      <a:pt x="222854" y="93136"/>
                      <a:pt x="214500" y="91630"/>
                      <a:pt x="206327" y="92869"/>
                    </a:cubicBezTo>
                    <a:cubicBezTo>
                      <a:pt x="195075" y="94326"/>
                      <a:pt x="183974" y="96784"/>
                      <a:pt x="173159" y="100203"/>
                    </a:cubicBezTo>
                    <a:lnTo>
                      <a:pt x="220678" y="127540"/>
                    </a:lnTo>
                    <a:cubicBezTo>
                      <a:pt x="240541" y="115157"/>
                      <a:pt x="243867" y="105061"/>
                      <a:pt x="230087" y="97155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54" name="Google Shape;1454;p27"/>
            <p:cNvGrpSpPr/>
            <p:nvPr/>
          </p:nvGrpSpPr>
          <p:grpSpPr>
            <a:xfrm>
              <a:off x="3827627" y="3914647"/>
              <a:ext cx="883852" cy="621125"/>
              <a:chOff x="5637252" y="4656772"/>
              <a:chExt cx="883852" cy="621125"/>
            </a:xfrm>
          </p:grpSpPr>
          <p:sp>
            <p:nvSpPr>
              <p:cNvPr id="1455" name="Google Shape;1455;p27"/>
              <p:cNvSpPr/>
              <p:nvPr/>
            </p:nvSpPr>
            <p:spPr>
              <a:xfrm>
                <a:off x="5637252" y="4766405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6" name="Google Shape;1456;p27"/>
              <p:cNvSpPr/>
              <p:nvPr/>
            </p:nvSpPr>
            <p:spPr>
              <a:xfrm>
                <a:off x="5637442" y="4909470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7" name="Google Shape;1457;p27"/>
              <p:cNvSpPr/>
              <p:nvPr/>
            </p:nvSpPr>
            <p:spPr>
              <a:xfrm>
                <a:off x="6454577" y="4912518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8" name="Google Shape;1458;p27"/>
              <p:cNvSpPr/>
              <p:nvPr/>
            </p:nvSpPr>
            <p:spPr>
              <a:xfrm>
                <a:off x="5637252" y="4656772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9" name="Google Shape;1459;p27"/>
              <p:cNvSpPr/>
              <p:nvPr/>
            </p:nvSpPr>
            <p:spPr>
              <a:xfrm>
                <a:off x="5763347" y="4726400"/>
                <a:ext cx="632534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534" h="366093" extrusionOk="0">
                    <a:moveTo>
                      <a:pt x="632021" y="194024"/>
                    </a:moveTo>
                    <a:cubicBezTo>
                      <a:pt x="627555" y="237172"/>
                      <a:pt x="596952" y="279749"/>
                      <a:pt x="540025" y="312515"/>
                    </a:cubicBezTo>
                    <a:cubicBezTo>
                      <a:pt x="416476" y="383953"/>
                      <a:pt x="216136" y="383953"/>
                      <a:pt x="92587" y="312515"/>
                    </a:cubicBezTo>
                    <a:cubicBezTo>
                      <a:pt x="35564" y="279559"/>
                      <a:pt x="4962" y="237172"/>
                      <a:pt x="590" y="194024"/>
                    </a:cubicBezTo>
                    <a:cubicBezTo>
                      <a:pt x="-4732" y="143637"/>
                      <a:pt x="25965" y="92107"/>
                      <a:pt x="92587" y="53721"/>
                    </a:cubicBezTo>
                    <a:cubicBezTo>
                      <a:pt x="216136" y="-17907"/>
                      <a:pt x="416380" y="-17907"/>
                      <a:pt x="540025" y="53721"/>
                    </a:cubicBezTo>
                    <a:cubicBezTo>
                      <a:pt x="606171" y="92107"/>
                      <a:pt x="636963" y="143637"/>
                      <a:pt x="632021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0" name="Google Shape;1460;p27"/>
              <p:cNvSpPr/>
              <p:nvPr/>
            </p:nvSpPr>
            <p:spPr>
              <a:xfrm>
                <a:off x="5763937" y="4748307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265"/>
                      <a:pt x="596363" y="257842"/>
                      <a:pt x="539435" y="290608"/>
                    </a:cubicBezTo>
                    <a:cubicBezTo>
                      <a:pt x="415886" y="362045"/>
                      <a:pt x="215546" y="362045"/>
                      <a:pt x="91997" y="290608"/>
                    </a:cubicBezTo>
                    <a:cubicBezTo>
                      <a:pt x="34974" y="257651"/>
                      <a:pt x="4372" y="215265"/>
                      <a:pt x="0" y="172117"/>
                    </a:cubicBezTo>
                    <a:cubicBezTo>
                      <a:pt x="4372" y="129064"/>
                      <a:pt x="34974" y="86392"/>
                      <a:pt x="91997" y="53721"/>
                    </a:cubicBezTo>
                    <a:cubicBezTo>
                      <a:pt x="215546" y="-17907"/>
                      <a:pt x="415791" y="-17907"/>
                      <a:pt x="539435" y="53721"/>
                    </a:cubicBezTo>
                    <a:cubicBezTo>
                      <a:pt x="595983" y="86677"/>
                      <a:pt x="626585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1" name="Google Shape;1461;p27"/>
              <p:cNvSpPr/>
              <p:nvPr/>
            </p:nvSpPr>
            <p:spPr>
              <a:xfrm>
                <a:off x="5925121" y="4831270"/>
                <a:ext cx="295222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5222" h="184784" extrusionOk="0">
                    <a:moveTo>
                      <a:pt x="149495" y="29337"/>
                    </a:moveTo>
                    <a:cubicBezTo>
                      <a:pt x="145608" y="29280"/>
                      <a:pt x="141730" y="29566"/>
                      <a:pt x="137900" y="30194"/>
                    </a:cubicBezTo>
                    <a:cubicBezTo>
                      <a:pt x="132673" y="30956"/>
                      <a:pt x="126875" y="32004"/>
                      <a:pt x="120413" y="33338"/>
                    </a:cubicBezTo>
                    <a:cubicBezTo>
                      <a:pt x="113950" y="34671"/>
                      <a:pt x="107203" y="36481"/>
                      <a:pt x="100265" y="38576"/>
                    </a:cubicBezTo>
                    <a:cubicBezTo>
                      <a:pt x="93470" y="40595"/>
                      <a:pt x="86827" y="43110"/>
                      <a:pt x="80402" y="46101"/>
                    </a:cubicBezTo>
                    <a:lnTo>
                      <a:pt x="131247" y="75533"/>
                    </a:lnTo>
                    <a:lnTo>
                      <a:pt x="140751" y="72295"/>
                    </a:lnTo>
                    <a:cubicBezTo>
                      <a:pt x="153676" y="68008"/>
                      <a:pt x="165841" y="64294"/>
                      <a:pt x="177341" y="61341"/>
                    </a:cubicBezTo>
                    <a:cubicBezTo>
                      <a:pt x="188089" y="58407"/>
                      <a:pt x="199104" y="56588"/>
                      <a:pt x="210224" y="55912"/>
                    </a:cubicBezTo>
                    <a:cubicBezTo>
                      <a:pt x="220345" y="55226"/>
                      <a:pt x="230505" y="55893"/>
                      <a:pt x="240446" y="57912"/>
                    </a:cubicBezTo>
                    <a:cubicBezTo>
                      <a:pt x="250653" y="60122"/>
                      <a:pt x="260432" y="63941"/>
                      <a:pt x="269432" y="69247"/>
                    </a:cubicBezTo>
                    <a:cubicBezTo>
                      <a:pt x="278214" y="73638"/>
                      <a:pt x="285731" y="80191"/>
                      <a:pt x="291291" y="88297"/>
                    </a:cubicBezTo>
                    <a:cubicBezTo>
                      <a:pt x="294959" y="94240"/>
                      <a:pt x="296119" y="101403"/>
                      <a:pt x="294522" y="108204"/>
                    </a:cubicBezTo>
                    <a:cubicBezTo>
                      <a:pt x="292346" y="115672"/>
                      <a:pt x="288250" y="122444"/>
                      <a:pt x="282643" y="127826"/>
                    </a:cubicBezTo>
                    <a:cubicBezTo>
                      <a:pt x="275638" y="134855"/>
                      <a:pt x="267817" y="141027"/>
                      <a:pt x="259358" y="146209"/>
                    </a:cubicBezTo>
                    <a:lnTo>
                      <a:pt x="291671" y="165259"/>
                    </a:lnTo>
                    <a:lnTo>
                      <a:pt x="274089" y="175451"/>
                    </a:lnTo>
                    <a:lnTo>
                      <a:pt x="241491" y="156401"/>
                    </a:lnTo>
                    <a:cubicBezTo>
                      <a:pt x="225962" y="164068"/>
                      <a:pt x="209729" y="170231"/>
                      <a:pt x="193022" y="174784"/>
                    </a:cubicBezTo>
                    <a:cubicBezTo>
                      <a:pt x="175535" y="179622"/>
                      <a:pt x="157668" y="182966"/>
                      <a:pt x="139611" y="184785"/>
                    </a:cubicBezTo>
                    <a:lnTo>
                      <a:pt x="122504" y="154210"/>
                    </a:lnTo>
                    <a:cubicBezTo>
                      <a:pt x="127275" y="154086"/>
                      <a:pt x="132036" y="153705"/>
                      <a:pt x="136759" y="153067"/>
                    </a:cubicBezTo>
                    <a:cubicBezTo>
                      <a:pt x="143916" y="152257"/>
                      <a:pt x="151025" y="151047"/>
                      <a:pt x="158048" y="149447"/>
                    </a:cubicBezTo>
                    <a:cubicBezTo>
                      <a:pt x="165936" y="147733"/>
                      <a:pt x="174204" y="145637"/>
                      <a:pt x="182853" y="143065"/>
                    </a:cubicBezTo>
                    <a:cubicBezTo>
                      <a:pt x="191368" y="140494"/>
                      <a:pt x="199694" y="137312"/>
                      <a:pt x="207753" y="133540"/>
                    </a:cubicBezTo>
                    <a:lnTo>
                      <a:pt x="156622" y="104585"/>
                    </a:lnTo>
                    <a:lnTo>
                      <a:pt x="149970" y="106871"/>
                    </a:lnTo>
                    <a:lnTo>
                      <a:pt x="143127" y="108966"/>
                    </a:lnTo>
                    <a:cubicBezTo>
                      <a:pt x="130392" y="113157"/>
                      <a:pt x="118702" y="116491"/>
                      <a:pt x="108153" y="118491"/>
                    </a:cubicBezTo>
                    <a:cubicBezTo>
                      <a:pt x="98355" y="120767"/>
                      <a:pt x="88366" y="122111"/>
                      <a:pt x="78311" y="122491"/>
                    </a:cubicBezTo>
                    <a:cubicBezTo>
                      <a:pt x="69501" y="122806"/>
                      <a:pt x="60682" y="121977"/>
                      <a:pt x="52081" y="120015"/>
                    </a:cubicBezTo>
                    <a:cubicBezTo>
                      <a:pt x="43508" y="118072"/>
                      <a:pt x="35278" y="114862"/>
                      <a:pt x="27656" y="110490"/>
                    </a:cubicBezTo>
                    <a:cubicBezTo>
                      <a:pt x="19350" y="106137"/>
                      <a:pt x="12136" y="99946"/>
                      <a:pt x="6558" y="92393"/>
                    </a:cubicBezTo>
                    <a:cubicBezTo>
                      <a:pt x="2423" y="86687"/>
                      <a:pt x="371" y="79724"/>
                      <a:pt x="760" y="72676"/>
                    </a:cubicBezTo>
                    <a:cubicBezTo>
                      <a:pt x="1606" y="65437"/>
                      <a:pt x="4514" y="58598"/>
                      <a:pt x="9124" y="52959"/>
                    </a:cubicBezTo>
                    <a:cubicBezTo>
                      <a:pt x="14968" y="45577"/>
                      <a:pt x="21925" y="39148"/>
                      <a:pt x="29747" y="33909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66" y="17031"/>
                      <a:pt x="75783" y="11668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2677"/>
                    </a:moveTo>
                    <a:cubicBezTo>
                      <a:pt x="69786" y="86516"/>
                      <a:pt x="77494" y="88182"/>
                      <a:pt x="85154" y="87439"/>
                    </a:cubicBezTo>
                    <a:cubicBezTo>
                      <a:pt x="95447" y="86278"/>
                      <a:pt x="105587" y="83972"/>
                      <a:pt x="115376" y="80581"/>
                    </a:cubicBezTo>
                    <a:lnTo>
                      <a:pt x="67857" y="53054"/>
                    </a:lnTo>
                    <a:cubicBezTo>
                      <a:pt x="50370" y="64579"/>
                      <a:pt x="48849" y="74104"/>
                      <a:pt x="63105" y="82677"/>
                    </a:cubicBezTo>
                    <a:close/>
                    <a:moveTo>
                      <a:pt x="229992" y="96583"/>
                    </a:moveTo>
                    <a:cubicBezTo>
                      <a:pt x="222693" y="92659"/>
                      <a:pt x="214339" y="91164"/>
                      <a:pt x="206137" y="92297"/>
                    </a:cubicBezTo>
                    <a:cubicBezTo>
                      <a:pt x="194894" y="93802"/>
                      <a:pt x="183803" y="96260"/>
                      <a:pt x="172969" y="99631"/>
                    </a:cubicBezTo>
                    <a:lnTo>
                      <a:pt x="220488" y="126968"/>
                    </a:lnTo>
                    <a:cubicBezTo>
                      <a:pt x="240446" y="114681"/>
                      <a:pt x="243677" y="104489"/>
                      <a:pt x="229992" y="96583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2" name="Google Shape;1462;p27"/>
              <p:cNvSpPr/>
              <p:nvPr/>
            </p:nvSpPr>
            <p:spPr>
              <a:xfrm>
                <a:off x="6047245" y="4968335"/>
                <a:ext cx="19007" cy="25527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7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644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3" name="Google Shape;1463;p27"/>
              <p:cNvSpPr/>
              <p:nvPr/>
            </p:nvSpPr>
            <p:spPr>
              <a:xfrm>
                <a:off x="6174406" y="4979193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4" name="Google Shape;1464;p27"/>
              <p:cNvSpPr/>
              <p:nvPr/>
            </p:nvSpPr>
            <p:spPr>
              <a:xfrm>
                <a:off x="6188566" y="4915947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5" name="Google Shape;1465;p27"/>
              <p:cNvSpPr/>
              <p:nvPr/>
            </p:nvSpPr>
            <p:spPr>
              <a:xfrm>
                <a:off x="6089632" y="4922329"/>
                <a:ext cx="47423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7" extrusionOk="0">
                    <a:moveTo>
                      <a:pt x="0" y="10096"/>
                    </a:moveTo>
                    <a:lnTo>
                      <a:pt x="10549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527"/>
                      <a:pt x="16632" y="20764"/>
                    </a:cubicBezTo>
                    <a:cubicBezTo>
                      <a:pt x="15681" y="20003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6" name="Google Shape;1466;p27"/>
              <p:cNvSpPr/>
              <p:nvPr/>
            </p:nvSpPr>
            <p:spPr>
              <a:xfrm>
                <a:off x="5993073" y="4867179"/>
                <a:ext cx="5854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957" extrusionOk="0">
                    <a:moveTo>
                      <a:pt x="0" y="11144"/>
                    </a:moveTo>
                    <a:lnTo>
                      <a:pt x="49040" y="38957"/>
                    </a:lnTo>
                    <a:lnTo>
                      <a:pt x="58543" y="31623"/>
                    </a:lnTo>
                    <a:cubicBezTo>
                      <a:pt x="58543" y="31623"/>
                      <a:pt x="52366" y="24575"/>
                      <a:pt x="51891" y="23908"/>
                    </a:cubicBezTo>
                    <a:cubicBezTo>
                      <a:pt x="47529" y="18878"/>
                      <a:pt x="42396" y="14564"/>
                      <a:pt x="36685" y="11144"/>
                    </a:cubicBezTo>
                    <a:cubicBezTo>
                      <a:pt x="33073" y="10478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7" name="Google Shape;1467;p27"/>
              <p:cNvSpPr/>
              <p:nvPr/>
            </p:nvSpPr>
            <p:spPr>
              <a:xfrm>
                <a:off x="6047245" y="4836033"/>
                <a:ext cx="27370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370" h="24574" extrusionOk="0">
                    <a:moveTo>
                      <a:pt x="27371" y="24574"/>
                    </a:moveTo>
                    <a:lnTo>
                      <a:pt x="27371" y="7334"/>
                    </a:lnTo>
                    <a:lnTo>
                      <a:pt x="4847" y="0"/>
                    </a:lnTo>
                    <a:lnTo>
                      <a:pt x="0" y="13526"/>
                    </a:lnTo>
                    <a:lnTo>
                      <a:pt x="1236" y="19621"/>
                    </a:lnTo>
                    <a:lnTo>
                      <a:pt x="27371" y="2457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8" name="Google Shape;1468;p27"/>
              <p:cNvSpPr/>
              <p:nvPr/>
            </p:nvSpPr>
            <p:spPr>
              <a:xfrm>
                <a:off x="5925121" y="4830984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9" name="Google Shape;1469;p27"/>
              <p:cNvSpPr/>
              <p:nvPr/>
            </p:nvSpPr>
            <p:spPr>
              <a:xfrm>
                <a:off x="5926072" y="4888610"/>
                <a:ext cx="29841" cy="30194"/>
              </a:xfrm>
              <a:custGeom>
                <a:avLst/>
                <a:gdLst/>
                <a:ahLst/>
                <a:cxnLst/>
                <a:rect l="l" t="t" r="r" b="b"/>
                <a:pathLst>
                  <a:path w="29841" h="30194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29842" y="0"/>
                    </a:lnTo>
                    <a:lnTo>
                      <a:pt x="22619" y="15907"/>
                    </a:lnTo>
                    <a:lnTo>
                      <a:pt x="9599" y="3019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0" name="Google Shape;1470;p27"/>
              <p:cNvSpPr/>
              <p:nvPr/>
            </p:nvSpPr>
            <p:spPr>
              <a:xfrm>
                <a:off x="5924931" y="4813649"/>
                <a:ext cx="295418" cy="185261"/>
              </a:xfrm>
              <a:custGeom>
                <a:avLst/>
                <a:gdLst/>
                <a:ahLst/>
                <a:cxnLst/>
                <a:rect l="l" t="t" r="r" b="b"/>
                <a:pathLst>
                  <a:path w="295418" h="185261" extrusionOk="0">
                    <a:moveTo>
                      <a:pt x="149685" y="29718"/>
                    </a:moveTo>
                    <a:cubicBezTo>
                      <a:pt x="145798" y="29709"/>
                      <a:pt x="141920" y="30023"/>
                      <a:pt x="138090" y="30671"/>
                    </a:cubicBezTo>
                    <a:cubicBezTo>
                      <a:pt x="132863" y="31433"/>
                      <a:pt x="127066" y="32480"/>
                      <a:pt x="120603" y="33814"/>
                    </a:cubicBezTo>
                    <a:cubicBezTo>
                      <a:pt x="114140" y="35147"/>
                      <a:pt x="107393" y="36957"/>
                      <a:pt x="100455" y="38957"/>
                    </a:cubicBezTo>
                    <a:cubicBezTo>
                      <a:pt x="93660" y="41005"/>
                      <a:pt x="87017" y="43558"/>
                      <a:pt x="80592" y="46577"/>
                    </a:cubicBezTo>
                    <a:lnTo>
                      <a:pt x="131437" y="76010"/>
                    </a:lnTo>
                    <a:lnTo>
                      <a:pt x="140941" y="72771"/>
                    </a:lnTo>
                    <a:cubicBezTo>
                      <a:pt x="153866" y="68389"/>
                      <a:pt x="166031" y="64770"/>
                      <a:pt x="177531" y="61817"/>
                    </a:cubicBezTo>
                    <a:cubicBezTo>
                      <a:pt x="188280" y="58903"/>
                      <a:pt x="199294" y="57045"/>
                      <a:pt x="210414" y="56293"/>
                    </a:cubicBezTo>
                    <a:cubicBezTo>
                      <a:pt x="220535" y="55683"/>
                      <a:pt x="230695" y="56388"/>
                      <a:pt x="240636" y="58388"/>
                    </a:cubicBezTo>
                    <a:cubicBezTo>
                      <a:pt x="250852" y="60541"/>
                      <a:pt x="260651" y="64370"/>
                      <a:pt x="269622" y="69723"/>
                    </a:cubicBezTo>
                    <a:cubicBezTo>
                      <a:pt x="278423" y="74086"/>
                      <a:pt x="285950" y="80639"/>
                      <a:pt x="291481" y="88773"/>
                    </a:cubicBezTo>
                    <a:cubicBezTo>
                      <a:pt x="295159" y="94717"/>
                      <a:pt x="296319" y="101880"/>
                      <a:pt x="294712" y="108680"/>
                    </a:cubicBezTo>
                    <a:cubicBezTo>
                      <a:pt x="292517" y="116138"/>
                      <a:pt x="288421" y="122901"/>
                      <a:pt x="282833" y="128302"/>
                    </a:cubicBezTo>
                    <a:cubicBezTo>
                      <a:pt x="275828" y="135331"/>
                      <a:pt x="268007" y="141504"/>
                      <a:pt x="259548" y="146685"/>
                    </a:cubicBezTo>
                    <a:lnTo>
                      <a:pt x="291861" y="165735"/>
                    </a:lnTo>
                    <a:lnTo>
                      <a:pt x="274279" y="175927"/>
                    </a:lnTo>
                    <a:lnTo>
                      <a:pt x="241681" y="156877"/>
                    </a:lnTo>
                    <a:cubicBezTo>
                      <a:pt x="226133" y="164506"/>
                      <a:pt x="209901" y="170659"/>
                      <a:pt x="193212" y="175260"/>
                    </a:cubicBezTo>
                    <a:cubicBezTo>
                      <a:pt x="175725" y="180099"/>
                      <a:pt x="157858" y="183442"/>
                      <a:pt x="139801" y="185261"/>
                    </a:cubicBezTo>
                    <a:lnTo>
                      <a:pt x="122694" y="154686"/>
                    </a:lnTo>
                    <a:cubicBezTo>
                      <a:pt x="127465" y="154562"/>
                      <a:pt x="132226" y="154181"/>
                      <a:pt x="136950" y="153543"/>
                    </a:cubicBezTo>
                    <a:cubicBezTo>
                      <a:pt x="143317" y="152781"/>
                      <a:pt x="150445" y="151638"/>
                      <a:pt x="158238" y="149923"/>
                    </a:cubicBezTo>
                    <a:cubicBezTo>
                      <a:pt x="166031" y="148209"/>
                      <a:pt x="174395" y="146113"/>
                      <a:pt x="183043" y="143542"/>
                    </a:cubicBezTo>
                    <a:cubicBezTo>
                      <a:pt x="191558" y="140970"/>
                      <a:pt x="199884" y="137789"/>
                      <a:pt x="207943" y="134017"/>
                    </a:cubicBezTo>
                    <a:lnTo>
                      <a:pt x="156812" y="105061"/>
                    </a:lnTo>
                    <a:lnTo>
                      <a:pt x="150160" y="107347"/>
                    </a:lnTo>
                    <a:lnTo>
                      <a:pt x="143317" y="109442"/>
                    </a:lnTo>
                    <a:cubicBezTo>
                      <a:pt x="130582" y="113633"/>
                      <a:pt x="118892" y="116967"/>
                      <a:pt x="108343" y="118967"/>
                    </a:cubicBezTo>
                    <a:cubicBezTo>
                      <a:pt x="98545" y="121244"/>
                      <a:pt x="88556" y="122587"/>
                      <a:pt x="78501" y="122968"/>
                    </a:cubicBezTo>
                    <a:cubicBezTo>
                      <a:pt x="69691" y="123235"/>
                      <a:pt x="60881" y="122406"/>
                      <a:pt x="52271" y="120491"/>
                    </a:cubicBezTo>
                    <a:cubicBezTo>
                      <a:pt x="43717" y="118510"/>
                      <a:pt x="35487" y="115300"/>
                      <a:pt x="27846" y="110966"/>
                    </a:cubicBezTo>
                    <a:cubicBezTo>
                      <a:pt x="19511" y="106613"/>
                      <a:pt x="12288" y="100384"/>
                      <a:pt x="6748" y="92773"/>
                    </a:cubicBezTo>
                    <a:cubicBezTo>
                      <a:pt x="2613" y="87097"/>
                      <a:pt x="570" y="80163"/>
                      <a:pt x="950" y="73152"/>
                    </a:cubicBezTo>
                    <a:cubicBezTo>
                      <a:pt x="1777" y="65884"/>
                      <a:pt x="4685" y="58998"/>
                      <a:pt x="9314" y="53340"/>
                    </a:cubicBezTo>
                    <a:cubicBezTo>
                      <a:pt x="15159" y="45958"/>
                      <a:pt x="22115" y="39529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47" y="16993"/>
                      <a:pt x="75774" y="11621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295" y="83153"/>
                    </a:moveTo>
                    <a:cubicBezTo>
                      <a:pt x="69967" y="87001"/>
                      <a:pt x="77684" y="88640"/>
                      <a:pt x="85344" y="87821"/>
                    </a:cubicBezTo>
                    <a:cubicBezTo>
                      <a:pt x="95637" y="86696"/>
                      <a:pt x="105777" y="84430"/>
                      <a:pt x="115566" y="81058"/>
                    </a:cubicBezTo>
                    <a:lnTo>
                      <a:pt x="68047" y="53530"/>
                    </a:lnTo>
                    <a:cubicBezTo>
                      <a:pt x="50560" y="64961"/>
                      <a:pt x="48973" y="74838"/>
                      <a:pt x="63295" y="83153"/>
                    </a:cubicBezTo>
                    <a:close/>
                    <a:moveTo>
                      <a:pt x="230182" y="97060"/>
                    </a:moveTo>
                    <a:cubicBezTo>
                      <a:pt x="222902" y="93098"/>
                      <a:pt x="214529" y="91592"/>
                      <a:pt x="206327" y="92773"/>
                    </a:cubicBezTo>
                    <a:cubicBezTo>
                      <a:pt x="195075" y="94231"/>
                      <a:pt x="183974" y="96688"/>
                      <a:pt x="173159" y="100108"/>
                    </a:cubicBezTo>
                    <a:lnTo>
                      <a:pt x="220678" y="127445"/>
                    </a:lnTo>
                    <a:cubicBezTo>
                      <a:pt x="240636" y="115157"/>
                      <a:pt x="243867" y="104966"/>
                      <a:pt x="230182" y="97060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71" name="Google Shape;1471;p27"/>
            <p:cNvGrpSpPr/>
            <p:nvPr/>
          </p:nvGrpSpPr>
          <p:grpSpPr>
            <a:xfrm>
              <a:off x="3818123" y="3752055"/>
              <a:ext cx="883852" cy="621125"/>
              <a:chOff x="5627748" y="4494180"/>
              <a:chExt cx="883852" cy="621125"/>
            </a:xfrm>
          </p:grpSpPr>
          <p:sp>
            <p:nvSpPr>
              <p:cNvPr id="1472" name="Google Shape;1472;p27"/>
              <p:cNvSpPr/>
              <p:nvPr/>
            </p:nvSpPr>
            <p:spPr>
              <a:xfrm>
                <a:off x="5627748" y="460381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3" name="Google Shape;1473;p27"/>
              <p:cNvSpPr/>
              <p:nvPr/>
            </p:nvSpPr>
            <p:spPr>
              <a:xfrm>
                <a:off x="5627938" y="4746878"/>
                <a:ext cx="87244" cy="116586"/>
              </a:xfrm>
              <a:custGeom>
                <a:avLst/>
                <a:gdLst/>
                <a:ahLst/>
                <a:cxnLst/>
                <a:rect l="l" t="t" r="r" b="b"/>
                <a:pathLst>
                  <a:path w="87244" h="116586" extrusionOk="0">
                    <a:moveTo>
                      <a:pt x="0" y="116586"/>
                    </a:moveTo>
                    <a:lnTo>
                      <a:pt x="0" y="0"/>
                    </a:lnTo>
                    <a:lnTo>
                      <a:pt x="87245" y="78010"/>
                    </a:lnTo>
                    <a:lnTo>
                      <a:pt x="0" y="116586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4" name="Google Shape;1474;p27"/>
              <p:cNvSpPr/>
              <p:nvPr/>
            </p:nvSpPr>
            <p:spPr>
              <a:xfrm>
                <a:off x="6445074" y="4749926"/>
                <a:ext cx="66526" cy="157162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162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163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5" name="Google Shape;1475;p27"/>
              <p:cNvSpPr/>
              <p:nvPr/>
            </p:nvSpPr>
            <p:spPr>
              <a:xfrm>
                <a:off x="5627748" y="449418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6" name="Google Shape;1476;p27"/>
              <p:cNvSpPr/>
              <p:nvPr/>
            </p:nvSpPr>
            <p:spPr>
              <a:xfrm>
                <a:off x="5753825" y="4563879"/>
                <a:ext cx="632535" cy="366022"/>
              </a:xfrm>
              <a:custGeom>
                <a:avLst/>
                <a:gdLst/>
                <a:ahLst/>
                <a:cxnLst/>
                <a:rect l="l" t="t" r="r" b="b"/>
                <a:pathLst>
                  <a:path w="632535" h="366022" extrusionOk="0">
                    <a:moveTo>
                      <a:pt x="632040" y="194048"/>
                    </a:moveTo>
                    <a:cubicBezTo>
                      <a:pt x="627573" y="237101"/>
                      <a:pt x="596971" y="279773"/>
                      <a:pt x="539948" y="312444"/>
                    </a:cubicBezTo>
                    <a:cubicBezTo>
                      <a:pt x="416399" y="383882"/>
                      <a:pt x="216059" y="383882"/>
                      <a:pt x="92510" y="312444"/>
                    </a:cubicBezTo>
                    <a:cubicBezTo>
                      <a:pt x="35487" y="279487"/>
                      <a:pt x="4980" y="237101"/>
                      <a:pt x="608" y="194048"/>
                    </a:cubicBezTo>
                    <a:cubicBezTo>
                      <a:pt x="-4809" y="143566"/>
                      <a:pt x="25983" y="92131"/>
                      <a:pt x="92510" y="53650"/>
                    </a:cubicBezTo>
                    <a:cubicBezTo>
                      <a:pt x="216059" y="-17883"/>
                      <a:pt x="416399" y="-17883"/>
                      <a:pt x="539948" y="53650"/>
                    </a:cubicBezTo>
                    <a:cubicBezTo>
                      <a:pt x="606189" y="92131"/>
                      <a:pt x="636887" y="143566"/>
                      <a:pt x="632040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7" name="Google Shape;1477;p27"/>
              <p:cNvSpPr/>
              <p:nvPr/>
            </p:nvSpPr>
            <p:spPr>
              <a:xfrm>
                <a:off x="5754433" y="4585787"/>
                <a:ext cx="631431" cy="344114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14" extrusionOk="0">
                    <a:moveTo>
                      <a:pt x="631432" y="172140"/>
                    </a:moveTo>
                    <a:cubicBezTo>
                      <a:pt x="626965" y="215194"/>
                      <a:pt x="596363" y="257865"/>
                      <a:pt x="539340" y="290536"/>
                    </a:cubicBezTo>
                    <a:cubicBezTo>
                      <a:pt x="415791" y="361974"/>
                      <a:pt x="215451" y="361974"/>
                      <a:pt x="91902" y="290536"/>
                    </a:cubicBezTo>
                    <a:cubicBezTo>
                      <a:pt x="34879" y="257580"/>
                      <a:pt x="4372" y="215194"/>
                      <a:pt x="0" y="172140"/>
                    </a:cubicBezTo>
                    <a:cubicBezTo>
                      <a:pt x="4372" y="128992"/>
                      <a:pt x="34974" y="86415"/>
                      <a:pt x="91902" y="53649"/>
                    </a:cubicBezTo>
                    <a:cubicBezTo>
                      <a:pt x="215451" y="-17883"/>
                      <a:pt x="415791" y="-17883"/>
                      <a:pt x="539340" y="53649"/>
                    </a:cubicBezTo>
                    <a:cubicBezTo>
                      <a:pt x="595983" y="86606"/>
                      <a:pt x="626585" y="129088"/>
                      <a:pt x="631432" y="172140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8" name="Google Shape;1478;p27"/>
              <p:cNvSpPr/>
              <p:nvPr/>
            </p:nvSpPr>
            <p:spPr>
              <a:xfrm>
                <a:off x="5915333" y="4668297"/>
                <a:ext cx="294899" cy="185261"/>
              </a:xfrm>
              <a:custGeom>
                <a:avLst/>
                <a:gdLst/>
                <a:ahLst/>
                <a:cxnLst/>
                <a:rect l="l" t="t" r="r" b="b"/>
                <a:pathLst>
                  <a:path w="294899" h="185261" extrusionOk="0">
                    <a:moveTo>
                      <a:pt x="149685" y="29718"/>
                    </a:moveTo>
                    <a:cubicBezTo>
                      <a:pt x="145807" y="29718"/>
                      <a:pt x="141929" y="30004"/>
                      <a:pt x="138090" y="30575"/>
                    </a:cubicBezTo>
                    <a:cubicBezTo>
                      <a:pt x="132958" y="31337"/>
                      <a:pt x="127066" y="32385"/>
                      <a:pt x="120603" y="33719"/>
                    </a:cubicBezTo>
                    <a:cubicBezTo>
                      <a:pt x="114140" y="35052"/>
                      <a:pt x="107488" y="36862"/>
                      <a:pt x="100550" y="38958"/>
                    </a:cubicBezTo>
                    <a:cubicBezTo>
                      <a:pt x="93821" y="41015"/>
                      <a:pt x="87245" y="43567"/>
                      <a:pt x="80877" y="46577"/>
                    </a:cubicBezTo>
                    <a:lnTo>
                      <a:pt x="131722" y="76010"/>
                    </a:lnTo>
                    <a:lnTo>
                      <a:pt x="140751" y="72771"/>
                    </a:lnTo>
                    <a:cubicBezTo>
                      <a:pt x="153771" y="68485"/>
                      <a:pt x="165936" y="64866"/>
                      <a:pt x="177341" y="61817"/>
                    </a:cubicBezTo>
                    <a:cubicBezTo>
                      <a:pt x="188099" y="58931"/>
                      <a:pt x="199114" y="57122"/>
                      <a:pt x="210224" y="56388"/>
                    </a:cubicBezTo>
                    <a:cubicBezTo>
                      <a:pt x="220374" y="55693"/>
                      <a:pt x="230571" y="56369"/>
                      <a:pt x="240541" y="58388"/>
                    </a:cubicBezTo>
                    <a:cubicBezTo>
                      <a:pt x="250586" y="60636"/>
                      <a:pt x="260204" y="64465"/>
                      <a:pt x="269052" y="69723"/>
                    </a:cubicBezTo>
                    <a:cubicBezTo>
                      <a:pt x="277853" y="74086"/>
                      <a:pt x="285380" y="80639"/>
                      <a:pt x="290911" y="88773"/>
                    </a:cubicBezTo>
                    <a:cubicBezTo>
                      <a:pt x="294665" y="94679"/>
                      <a:pt x="295834" y="101880"/>
                      <a:pt x="294142" y="108680"/>
                    </a:cubicBezTo>
                    <a:cubicBezTo>
                      <a:pt x="292032" y="116177"/>
                      <a:pt x="287927" y="122958"/>
                      <a:pt x="282262" y="128302"/>
                    </a:cubicBezTo>
                    <a:cubicBezTo>
                      <a:pt x="275287" y="135331"/>
                      <a:pt x="267503" y="141504"/>
                      <a:pt x="259073" y="146685"/>
                    </a:cubicBezTo>
                    <a:lnTo>
                      <a:pt x="291386" y="165735"/>
                    </a:lnTo>
                    <a:lnTo>
                      <a:pt x="273804" y="175927"/>
                    </a:lnTo>
                    <a:lnTo>
                      <a:pt x="241206" y="156877"/>
                    </a:lnTo>
                    <a:cubicBezTo>
                      <a:pt x="225696" y="164592"/>
                      <a:pt x="209454" y="170745"/>
                      <a:pt x="192737" y="175260"/>
                    </a:cubicBezTo>
                    <a:cubicBezTo>
                      <a:pt x="175212" y="180099"/>
                      <a:pt x="157316" y="183442"/>
                      <a:pt x="139230" y="185261"/>
                    </a:cubicBezTo>
                    <a:lnTo>
                      <a:pt x="122219" y="154686"/>
                    </a:lnTo>
                    <a:cubicBezTo>
                      <a:pt x="125355" y="154686"/>
                      <a:pt x="130107" y="154686"/>
                      <a:pt x="136474" y="153638"/>
                    </a:cubicBezTo>
                    <a:cubicBezTo>
                      <a:pt x="142842" y="152591"/>
                      <a:pt x="149875" y="151638"/>
                      <a:pt x="157763" y="149924"/>
                    </a:cubicBezTo>
                    <a:cubicBezTo>
                      <a:pt x="165651" y="148209"/>
                      <a:pt x="173824" y="146114"/>
                      <a:pt x="182568" y="143542"/>
                    </a:cubicBezTo>
                    <a:cubicBezTo>
                      <a:pt x="191074" y="141037"/>
                      <a:pt x="199370" y="137846"/>
                      <a:pt x="207373" y="134017"/>
                    </a:cubicBezTo>
                    <a:lnTo>
                      <a:pt x="156907" y="104966"/>
                    </a:lnTo>
                    <a:lnTo>
                      <a:pt x="150255" y="107252"/>
                    </a:lnTo>
                    <a:lnTo>
                      <a:pt x="143317" y="109442"/>
                    </a:lnTo>
                    <a:cubicBezTo>
                      <a:pt x="130677" y="113633"/>
                      <a:pt x="118987" y="116872"/>
                      <a:pt x="108438" y="118967"/>
                    </a:cubicBezTo>
                    <a:cubicBezTo>
                      <a:pt x="98640" y="121244"/>
                      <a:pt x="88651" y="122577"/>
                      <a:pt x="78596" y="122968"/>
                    </a:cubicBezTo>
                    <a:cubicBezTo>
                      <a:pt x="69748" y="123282"/>
                      <a:pt x="60900" y="122454"/>
                      <a:pt x="52271" y="120491"/>
                    </a:cubicBezTo>
                    <a:cubicBezTo>
                      <a:pt x="43746" y="118510"/>
                      <a:pt x="35554" y="115300"/>
                      <a:pt x="27941" y="110966"/>
                    </a:cubicBezTo>
                    <a:cubicBezTo>
                      <a:pt x="19635" y="106528"/>
                      <a:pt x="12402" y="100317"/>
                      <a:pt x="6748" y="92774"/>
                    </a:cubicBezTo>
                    <a:cubicBezTo>
                      <a:pt x="2689" y="87068"/>
                      <a:pt x="684" y="80153"/>
                      <a:pt x="1045" y="73152"/>
                    </a:cubicBezTo>
                    <a:cubicBezTo>
                      <a:pt x="1815" y="65865"/>
                      <a:pt x="4723" y="58969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5"/>
                    </a:lnTo>
                    <a:lnTo>
                      <a:pt x="17677" y="6763"/>
                    </a:lnTo>
                    <a:lnTo>
                      <a:pt x="47329" y="24003"/>
                    </a:lnTo>
                    <a:cubicBezTo>
                      <a:pt x="61242" y="17050"/>
                      <a:pt x="75869" y="11659"/>
                      <a:pt x="90951" y="7906"/>
                    </a:cubicBezTo>
                    <a:cubicBezTo>
                      <a:pt x="105283" y="4220"/>
                      <a:pt x="119862" y="1581"/>
                      <a:pt x="134574" y="0"/>
                    </a:cubicBezTo>
                    <a:close/>
                    <a:moveTo>
                      <a:pt x="63390" y="83058"/>
                    </a:moveTo>
                    <a:cubicBezTo>
                      <a:pt x="70071" y="86897"/>
                      <a:pt x="77779" y="88563"/>
                      <a:pt x="85439" y="87821"/>
                    </a:cubicBezTo>
                    <a:cubicBezTo>
                      <a:pt x="95722" y="86639"/>
                      <a:pt x="105853" y="84372"/>
                      <a:pt x="115661" y="81058"/>
                    </a:cubicBezTo>
                    <a:lnTo>
                      <a:pt x="68142" y="53435"/>
                    </a:lnTo>
                    <a:cubicBezTo>
                      <a:pt x="50655" y="64961"/>
                      <a:pt x="49039" y="75152"/>
                      <a:pt x="63390" y="83058"/>
                    </a:cubicBezTo>
                    <a:close/>
                    <a:moveTo>
                      <a:pt x="230182" y="96965"/>
                    </a:moveTo>
                    <a:cubicBezTo>
                      <a:pt x="222930" y="93021"/>
                      <a:pt x="214586" y="91545"/>
                      <a:pt x="206422" y="92774"/>
                    </a:cubicBezTo>
                    <a:cubicBezTo>
                      <a:pt x="195170" y="94193"/>
                      <a:pt x="184069" y="96622"/>
                      <a:pt x="173254" y="100013"/>
                    </a:cubicBezTo>
                    <a:lnTo>
                      <a:pt x="220773" y="127445"/>
                    </a:lnTo>
                    <a:cubicBezTo>
                      <a:pt x="240636" y="115062"/>
                      <a:pt x="243867" y="104966"/>
                      <a:pt x="230182" y="9696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9" name="Google Shape;1479;p27"/>
              <p:cNvSpPr/>
              <p:nvPr/>
            </p:nvSpPr>
            <p:spPr>
              <a:xfrm>
                <a:off x="6037741" y="4805743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0" name="Google Shape;1480;p27"/>
              <p:cNvSpPr/>
              <p:nvPr/>
            </p:nvSpPr>
            <p:spPr>
              <a:xfrm>
                <a:off x="6164902" y="4816601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1" name="Google Shape;1481;p27"/>
              <p:cNvSpPr/>
              <p:nvPr/>
            </p:nvSpPr>
            <p:spPr>
              <a:xfrm>
                <a:off x="6178968" y="4753356"/>
                <a:ext cx="31457" cy="17430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430" extrusionOk="0">
                    <a:moveTo>
                      <a:pt x="31458" y="17431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431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2" name="Google Shape;1482;p27"/>
              <p:cNvSpPr/>
              <p:nvPr/>
            </p:nvSpPr>
            <p:spPr>
              <a:xfrm>
                <a:off x="6080128" y="4759737"/>
                <a:ext cx="47423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527"/>
                      <a:pt x="16632" y="20860"/>
                    </a:cubicBezTo>
                    <a:cubicBezTo>
                      <a:pt x="15681" y="20193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3" name="Google Shape;1483;p27"/>
              <p:cNvSpPr/>
              <p:nvPr/>
            </p:nvSpPr>
            <p:spPr>
              <a:xfrm>
                <a:off x="5983570" y="4704588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5" y="38957"/>
                    </a:lnTo>
                    <a:lnTo>
                      <a:pt x="59019" y="31718"/>
                    </a:lnTo>
                    <a:cubicBezTo>
                      <a:pt x="59019" y="31718"/>
                      <a:pt x="52841" y="24574"/>
                      <a:pt x="52366" y="23908"/>
                    </a:cubicBezTo>
                    <a:cubicBezTo>
                      <a:pt x="47966" y="18878"/>
                      <a:pt x="42796" y="14573"/>
                      <a:pt x="37065" y="11144"/>
                    </a:cubicBezTo>
                    <a:cubicBezTo>
                      <a:pt x="33453" y="10477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4" name="Google Shape;1484;p27"/>
              <p:cNvSpPr/>
              <p:nvPr/>
            </p:nvSpPr>
            <p:spPr>
              <a:xfrm>
                <a:off x="6037741" y="4673441"/>
                <a:ext cx="27275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574" extrusionOk="0">
                    <a:moveTo>
                      <a:pt x="27276" y="24575"/>
                    </a:moveTo>
                    <a:lnTo>
                      <a:pt x="27276" y="7334"/>
                    </a:lnTo>
                    <a:lnTo>
                      <a:pt x="4847" y="0"/>
                    </a:lnTo>
                    <a:lnTo>
                      <a:pt x="0" y="13526"/>
                    </a:lnTo>
                    <a:lnTo>
                      <a:pt x="1141" y="19717"/>
                    </a:lnTo>
                    <a:lnTo>
                      <a:pt x="27276" y="2457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5" name="Google Shape;1485;p27"/>
              <p:cNvSpPr/>
              <p:nvPr/>
            </p:nvSpPr>
            <p:spPr>
              <a:xfrm>
                <a:off x="5915523" y="4668392"/>
                <a:ext cx="26135" cy="19526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526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858"/>
                    </a:lnTo>
                    <a:lnTo>
                      <a:pt x="17677" y="19526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6" name="Google Shape;1486;p27"/>
              <p:cNvSpPr/>
              <p:nvPr/>
            </p:nvSpPr>
            <p:spPr>
              <a:xfrm>
                <a:off x="5916473" y="4725638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694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7" name="Google Shape;1487;p27"/>
              <p:cNvSpPr/>
              <p:nvPr/>
            </p:nvSpPr>
            <p:spPr>
              <a:xfrm>
                <a:off x="5915428" y="4651533"/>
                <a:ext cx="294626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4626" h="184784" extrusionOk="0">
                    <a:moveTo>
                      <a:pt x="149590" y="29242"/>
                    </a:moveTo>
                    <a:cubicBezTo>
                      <a:pt x="145702" y="29232"/>
                      <a:pt x="141825" y="29546"/>
                      <a:pt x="137995" y="30194"/>
                    </a:cubicBezTo>
                    <a:cubicBezTo>
                      <a:pt x="132863" y="30956"/>
                      <a:pt x="126971" y="32004"/>
                      <a:pt x="120508" y="33338"/>
                    </a:cubicBezTo>
                    <a:cubicBezTo>
                      <a:pt x="114045" y="34671"/>
                      <a:pt x="107393" y="36481"/>
                      <a:pt x="100455" y="38576"/>
                    </a:cubicBezTo>
                    <a:cubicBezTo>
                      <a:pt x="93660" y="40595"/>
                      <a:pt x="87017" y="43110"/>
                      <a:pt x="80592" y="46101"/>
                    </a:cubicBezTo>
                    <a:lnTo>
                      <a:pt x="131437" y="75533"/>
                    </a:lnTo>
                    <a:lnTo>
                      <a:pt x="140466" y="72295"/>
                    </a:lnTo>
                    <a:cubicBezTo>
                      <a:pt x="153486" y="68008"/>
                      <a:pt x="165651" y="64294"/>
                      <a:pt x="177056" y="61341"/>
                    </a:cubicBezTo>
                    <a:cubicBezTo>
                      <a:pt x="187804" y="58417"/>
                      <a:pt x="198819" y="56597"/>
                      <a:pt x="209939" y="55912"/>
                    </a:cubicBezTo>
                    <a:cubicBezTo>
                      <a:pt x="220089" y="55216"/>
                      <a:pt x="230286" y="55893"/>
                      <a:pt x="240256" y="57912"/>
                    </a:cubicBezTo>
                    <a:cubicBezTo>
                      <a:pt x="250311" y="60122"/>
                      <a:pt x="259938" y="63951"/>
                      <a:pt x="268767" y="69247"/>
                    </a:cubicBezTo>
                    <a:cubicBezTo>
                      <a:pt x="277568" y="73609"/>
                      <a:pt x="285095" y="80162"/>
                      <a:pt x="290626" y="88297"/>
                    </a:cubicBezTo>
                    <a:cubicBezTo>
                      <a:pt x="294399" y="94202"/>
                      <a:pt x="295568" y="101403"/>
                      <a:pt x="293857" y="108204"/>
                    </a:cubicBezTo>
                    <a:cubicBezTo>
                      <a:pt x="291719" y="115691"/>
                      <a:pt x="287613" y="122472"/>
                      <a:pt x="281977" y="127825"/>
                    </a:cubicBezTo>
                    <a:cubicBezTo>
                      <a:pt x="275002" y="134855"/>
                      <a:pt x="267218" y="141027"/>
                      <a:pt x="258788" y="146209"/>
                    </a:cubicBezTo>
                    <a:lnTo>
                      <a:pt x="291101" y="165259"/>
                    </a:lnTo>
                    <a:lnTo>
                      <a:pt x="273519" y="175450"/>
                    </a:lnTo>
                    <a:lnTo>
                      <a:pt x="240921" y="156400"/>
                    </a:lnTo>
                    <a:cubicBezTo>
                      <a:pt x="225392" y="164068"/>
                      <a:pt x="209159" y="170231"/>
                      <a:pt x="192452" y="174784"/>
                    </a:cubicBezTo>
                    <a:cubicBezTo>
                      <a:pt x="174927" y="179622"/>
                      <a:pt x="157031" y="182966"/>
                      <a:pt x="138945" y="184785"/>
                    </a:cubicBezTo>
                    <a:lnTo>
                      <a:pt x="121934" y="154210"/>
                    </a:lnTo>
                    <a:cubicBezTo>
                      <a:pt x="126704" y="154086"/>
                      <a:pt x="131466" y="153705"/>
                      <a:pt x="136189" y="153067"/>
                    </a:cubicBezTo>
                    <a:cubicBezTo>
                      <a:pt x="143346" y="152248"/>
                      <a:pt x="150454" y="151038"/>
                      <a:pt x="157478" y="149447"/>
                    </a:cubicBezTo>
                    <a:cubicBezTo>
                      <a:pt x="165271" y="147733"/>
                      <a:pt x="173539" y="145637"/>
                      <a:pt x="182283" y="143065"/>
                    </a:cubicBezTo>
                    <a:cubicBezTo>
                      <a:pt x="190779" y="140513"/>
                      <a:pt x="199066" y="137331"/>
                      <a:pt x="207087" y="133540"/>
                    </a:cubicBezTo>
                    <a:lnTo>
                      <a:pt x="156812" y="104584"/>
                    </a:lnTo>
                    <a:lnTo>
                      <a:pt x="150160" y="106871"/>
                    </a:lnTo>
                    <a:lnTo>
                      <a:pt x="143222" y="108966"/>
                    </a:lnTo>
                    <a:cubicBezTo>
                      <a:pt x="130582" y="113157"/>
                      <a:pt x="118892" y="116491"/>
                      <a:pt x="108343" y="118491"/>
                    </a:cubicBezTo>
                    <a:cubicBezTo>
                      <a:pt x="98545" y="120767"/>
                      <a:pt x="88556" y="122101"/>
                      <a:pt x="78501" y="122491"/>
                    </a:cubicBezTo>
                    <a:cubicBezTo>
                      <a:pt x="69710" y="122949"/>
                      <a:pt x="60891" y="122282"/>
                      <a:pt x="52271" y="120491"/>
                    </a:cubicBezTo>
                    <a:cubicBezTo>
                      <a:pt x="43736" y="118548"/>
                      <a:pt x="35535" y="115338"/>
                      <a:pt x="27941" y="110966"/>
                    </a:cubicBezTo>
                    <a:cubicBezTo>
                      <a:pt x="19597" y="106585"/>
                      <a:pt x="12355" y="100365"/>
                      <a:pt x="6748" y="92773"/>
                    </a:cubicBezTo>
                    <a:cubicBezTo>
                      <a:pt x="2671" y="87078"/>
                      <a:pt x="656" y="80153"/>
                      <a:pt x="1045" y="73152"/>
                    </a:cubicBezTo>
                    <a:cubicBezTo>
                      <a:pt x="1825" y="65865"/>
                      <a:pt x="4733" y="58979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61" y="17031"/>
                      <a:pt x="75878" y="11668"/>
                      <a:pt x="90951" y="7906"/>
                    </a:cubicBezTo>
                    <a:cubicBezTo>
                      <a:pt x="105283" y="4220"/>
                      <a:pt x="119862" y="1581"/>
                      <a:pt x="134574" y="0"/>
                    </a:cubicBezTo>
                    <a:close/>
                    <a:moveTo>
                      <a:pt x="63295" y="82391"/>
                    </a:moveTo>
                    <a:cubicBezTo>
                      <a:pt x="69976" y="86230"/>
                      <a:pt x="77684" y="87897"/>
                      <a:pt x="85344" y="87154"/>
                    </a:cubicBezTo>
                    <a:cubicBezTo>
                      <a:pt x="95637" y="85973"/>
                      <a:pt x="105768" y="83677"/>
                      <a:pt x="115566" y="80296"/>
                    </a:cubicBezTo>
                    <a:lnTo>
                      <a:pt x="68047" y="52769"/>
                    </a:lnTo>
                    <a:cubicBezTo>
                      <a:pt x="50560" y="64484"/>
                      <a:pt x="48944" y="74390"/>
                      <a:pt x="63295" y="82391"/>
                    </a:cubicBezTo>
                    <a:close/>
                    <a:moveTo>
                      <a:pt x="230087" y="96298"/>
                    </a:moveTo>
                    <a:cubicBezTo>
                      <a:pt x="222826" y="92364"/>
                      <a:pt x="214501" y="90859"/>
                      <a:pt x="206327" y="92012"/>
                    </a:cubicBezTo>
                    <a:cubicBezTo>
                      <a:pt x="195084" y="93516"/>
                      <a:pt x="183993" y="95974"/>
                      <a:pt x="173159" y="99346"/>
                    </a:cubicBezTo>
                    <a:lnTo>
                      <a:pt x="220678" y="126682"/>
                    </a:lnTo>
                    <a:cubicBezTo>
                      <a:pt x="240541" y="114681"/>
                      <a:pt x="243772" y="104489"/>
                      <a:pt x="230087" y="96583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88" name="Google Shape;1488;p27"/>
            <p:cNvGrpSpPr/>
            <p:nvPr/>
          </p:nvGrpSpPr>
          <p:grpSpPr>
            <a:xfrm>
              <a:off x="2205711" y="4330032"/>
              <a:ext cx="883852" cy="621125"/>
              <a:chOff x="4015336" y="5072157"/>
              <a:chExt cx="883852" cy="621125"/>
            </a:xfrm>
          </p:grpSpPr>
          <p:sp>
            <p:nvSpPr>
              <p:cNvPr id="1489" name="Google Shape;1489;p27"/>
              <p:cNvSpPr/>
              <p:nvPr/>
            </p:nvSpPr>
            <p:spPr>
              <a:xfrm>
                <a:off x="4015336" y="518179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0" name="Google Shape;1490;p27"/>
              <p:cNvSpPr/>
              <p:nvPr/>
            </p:nvSpPr>
            <p:spPr>
              <a:xfrm>
                <a:off x="4015526" y="5324856"/>
                <a:ext cx="87244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244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245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1" name="Google Shape;1491;p27"/>
              <p:cNvSpPr/>
              <p:nvPr/>
            </p:nvSpPr>
            <p:spPr>
              <a:xfrm>
                <a:off x="4832661" y="5327903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2" name="Google Shape;1492;p27"/>
              <p:cNvSpPr/>
              <p:nvPr/>
            </p:nvSpPr>
            <p:spPr>
              <a:xfrm>
                <a:off x="4015336" y="507215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3" name="Google Shape;1493;p27"/>
              <p:cNvSpPr/>
              <p:nvPr/>
            </p:nvSpPr>
            <p:spPr>
              <a:xfrm>
                <a:off x="4141033" y="5141785"/>
                <a:ext cx="632610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10" h="366093" extrusionOk="0">
                    <a:moveTo>
                      <a:pt x="632040" y="194024"/>
                    </a:moveTo>
                    <a:cubicBezTo>
                      <a:pt x="627573" y="237173"/>
                      <a:pt x="596971" y="279749"/>
                      <a:pt x="539948" y="312515"/>
                    </a:cubicBezTo>
                    <a:cubicBezTo>
                      <a:pt x="416399" y="383953"/>
                      <a:pt x="216059" y="383953"/>
                      <a:pt x="92510" y="312515"/>
                    </a:cubicBezTo>
                    <a:cubicBezTo>
                      <a:pt x="35487" y="279559"/>
                      <a:pt x="4980" y="237173"/>
                      <a:pt x="608" y="194024"/>
                    </a:cubicBezTo>
                    <a:cubicBezTo>
                      <a:pt x="-4809" y="143637"/>
                      <a:pt x="25983" y="92107"/>
                      <a:pt x="92510" y="53721"/>
                    </a:cubicBezTo>
                    <a:cubicBezTo>
                      <a:pt x="216059" y="-17907"/>
                      <a:pt x="416399" y="-17907"/>
                      <a:pt x="539948" y="53721"/>
                    </a:cubicBezTo>
                    <a:cubicBezTo>
                      <a:pt x="606569" y="92107"/>
                      <a:pt x="637267" y="143637"/>
                      <a:pt x="632040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4" name="Google Shape;1494;p27"/>
              <p:cNvSpPr/>
              <p:nvPr/>
            </p:nvSpPr>
            <p:spPr>
              <a:xfrm>
                <a:off x="4141641" y="5163692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265"/>
                      <a:pt x="596363" y="257842"/>
                      <a:pt x="539340" y="290608"/>
                    </a:cubicBezTo>
                    <a:cubicBezTo>
                      <a:pt x="415791" y="362045"/>
                      <a:pt x="215451" y="362045"/>
                      <a:pt x="91902" y="290608"/>
                    </a:cubicBezTo>
                    <a:cubicBezTo>
                      <a:pt x="34879" y="257651"/>
                      <a:pt x="4372" y="215265"/>
                      <a:pt x="0" y="172117"/>
                    </a:cubicBezTo>
                    <a:cubicBezTo>
                      <a:pt x="4372" y="129064"/>
                      <a:pt x="34974" y="86392"/>
                      <a:pt x="91902" y="53721"/>
                    </a:cubicBezTo>
                    <a:cubicBezTo>
                      <a:pt x="215451" y="-17907"/>
                      <a:pt x="415791" y="-17907"/>
                      <a:pt x="539340" y="53721"/>
                    </a:cubicBezTo>
                    <a:cubicBezTo>
                      <a:pt x="596363" y="86678"/>
                      <a:pt x="626965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5" name="Google Shape;1495;p27"/>
              <p:cNvSpPr/>
              <p:nvPr/>
            </p:nvSpPr>
            <p:spPr>
              <a:xfrm>
                <a:off x="4303110" y="5245703"/>
                <a:ext cx="294907" cy="185737"/>
              </a:xfrm>
              <a:custGeom>
                <a:avLst/>
                <a:gdLst/>
                <a:ahLst/>
                <a:cxnLst/>
                <a:rect l="l" t="t" r="r" b="b"/>
                <a:pathLst>
                  <a:path w="294907" h="185737" extrusionOk="0">
                    <a:moveTo>
                      <a:pt x="149495" y="30194"/>
                    </a:moveTo>
                    <a:cubicBezTo>
                      <a:pt x="145610" y="30184"/>
                      <a:pt x="141732" y="30509"/>
                      <a:pt x="137900" y="31147"/>
                    </a:cubicBezTo>
                    <a:cubicBezTo>
                      <a:pt x="132768" y="31909"/>
                      <a:pt x="126876" y="32956"/>
                      <a:pt x="120413" y="34290"/>
                    </a:cubicBezTo>
                    <a:cubicBezTo>
                      <a:pt x="113950" y="35623"/>
                      <a:pt x="107298" y="37433"/>
                      <a:pt x="100360" y="39529"/>
                    </a:cubicBezTo>
                    <a:cubicBezTo>
                      <a:pt x="93565" y="41548"/>
                      <a:pt x="86926" y="44062"/>
                      <a:pt x="80497" y="47054"/>
                    </a:cubicBezTo>
                    <a:lnTo>
                      <a:pt x="131342" y="76486"/>
                    </a:lnTo>
                    <a:lnTo>
                      <a:pt x="140846" y="73247"/>
                    </a:lnTo>
                    <a:cubicBezTo>
                      <a:pt x="153771" y="68961"/>
                      <a:pt x="165936" y="65246"/>
                      <a:pt x="177341" y="62293"/>
                    </a:cubicBezTo>
                    <a:cubicBezTo>
                      <a:pt x="188089" y="59369"/>
                      <a:pt x="199107" y="57550"/>
                      <a:pt x="210224" y="56864"/>
                    </a:cubicBezTo>
                    <a:cubicBezTo>
                      <a:pt x="220373" y="56169"/>
                      <a:pt x="230569" y="56845"/>
                      <a:pt x="240541" y="58864"/>
                    </a:cubicBezTo>
                    <a:cubicBezTo>
                      <a:pt x="250594" y="61074"/>
                      <a:pt x="260223" y="64894"/>
                      <a:pt x="269052" y="70199"/>
                    </a:cubicBezTo>
                    <a:cubicBezTo>
                      <a:pt x="277853" y="74600"/>
                      <a:pt x="285403" y="81153"/>
                      <a:pt x="291006" y="89249"/>
                    </a:cubicBezTo>
                    <a:cubicBezTo>
                      <a:pt x="294700" y="95183"/>
                      <a:pt x="295831" y="102365"/>
                      <a:pt x="294142" y="109156"/>
                    </a:cubicBezTo>
                    <a:cubicBezTo>
                      <a:pt x="292005" y="116643"/>
                      <a:pt x="287902" y="123425"/>
                      <a:pt x="282263" y="128778"/>
                    </a:cubicBezTo>
                    <a:cubicBezTo>
                      <a:pt x="275290" y="135807"/>
                      <a:pt x="267506" y="141979"/>
                      <a:pt x="259073" y="147161"/>
                    </a:cubicBezTo>
                    <a:lnTo>
                      <a:pt x="291386" y="166211"/>
                    </a:lnTo>
                    <a:lnTo>
                      <a:pt x="273804" y="176403"/>
                    </a:lnTo>
                    <a:lnTo>
                      <a:pt x="241206" y="157353"/>
                    </a:lnTo>
                    <a:cubicBezTo>
                      <a:pt x="225675" y="165020"/>
                      <a:pt x="209444" y="171183"/>
                      <a:pt x="192737" y="175736"/>
                    </a:cubicBezTo>
                    <a:cubicBezTo>
                      <a:pt x="175214" y="180575"/>
                      <a:pt x="157315" y="183918"/>
                      <a:pt x="139230" y="185738"/>
                    </a:cubicBezTo>
                    <a:lnTo>
                      <a:pt x="122219" y="154972"/>
                    </a:lnTo>
                    <a:cubicBezTo>
                      <a:pt x="126988" y="154848"/>
                      <a:pt x="131746" y="154467"/>
                      <a:pt x="136474" y="153829"/>
                    </a:cubicBezTo>
                    <a:cubicBezTo>
                      <a:pt x="143631" y="153010"/>
                      <a:pt x="150737" y="151800"/>
                      <a:pt x="157763" y="150209"/>
                    </a:cubicBezTo>
                    <a:cubicBezTo>
                      <a:pt x="165556" y="148495"/>
                      <a:pt x="173824" y="146399"/>
                      <a:pt x="182568" y="143827"/>
                    </a:cubicBezTo>
                    <a:cubicBezTo>
                      <a:pt x="191061" y="141275"/>
                      <a:pt x="199352" y="138093"/>
                      <a:pt x="207373" y="134302"/>
                    </a:cubicBezTo>
                    <a:lnTo>
                      <a:pt x="156908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677" y="113633"/>
                      <a:pt x="118987" y="116967"/>
                      <a:pt x="108438" y="118967"/>
                    </a:cubicBezTo>
                    <a:cubicBezTo>
                      <a:pt x="98639" y="121244"/>
                      <a:pt x="88648" y="122577"/>
                      <a:pt x="78596" y="122968"/>
                    </a:cubicBezTo>
                    <a:cubicBezTo>
                      <a:pt x="69751" y="123282"/>
                      <a:pt x="60903" y="122453"/>
                      <a:pt x="52271" y="120491"/>
                    </a:cubicBezTo>
                    <a:cubicBezTo>
                      <a:pt x="43734" y="118548"/>
                      <a:pt x="35533" y="115338"/>
                      <a:pt x="27941" y="110966"/>
                    </a:cubicBezTo>
                    <a:cubicBezTo>
                      <a:pt x="19598" y="106585"/>
                      <a:pt x="12352" y="100365"/>
                      <a:pt x="6748" y="92773"/>
                    </a:cubicBezTo>
                    <a:cubicBezTo>
                      <a:pt x="2672" y="87078"/>
                      <a:pt x="660" y="80153"/>
                      <a:pt x="1045" y="73152"/>
                    </a:cubicBezTo>
                    <a:cubicBezTo>
                      <a:pt x="1828" y="65865"/>
                      <a:pt x="4737" y="58979"/>
                      <a:pt x="9409" y="53340"/>
                    </a:cubicBezTo>
                    <a:cubicBezTo>
                      <a:pt x="15242" y="45977"/>
                      <a:pt x="22166" y="39557"/>
                      <a:pt x="29937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59" y="17031"/>
                      <a:pt x="75883" y="11668"/>
                      <a:pt x="90951" y="7906"/>
                    </a:cubicBezTo>
                    <a:cubicBezTo>
                      <a:pt x="105285" y="4229"/>
                      <a:pt x="119863" y="1591"/>
                      <a:pt x="134574" y="0"/>
                    </a:cubicBezTo>
                    <a:close/>
                    <a:moveTo>
                      <a:pt x="63200" y="83629"/>
                    </a:moveTo>
                    <a:cubicBezTo>
                      <a:pt x="69880" y="87468"/>
                      <a:pt x="77584" y="89135"/>
                      <a:pt x="85249" y="88392"/>
                    </a:cubicBezTo>
                    <a:cubicBezTo>
                      <a:pt x="95542" y="87211"/>
                      <a:pt x="105675" y="84915"/>
                      <a:pt x="115471" y="81534"/>
                    </a:cubicBezTo>
                    <a:lnTo>
                      <a:pt x="67952" y="54007"/>
                    </a:lnTo>
                    <a:cubicBezTo>
                      <a:pt x="50465" y="65437"/>
                      <a:pt x="48945" y="75343"/>
                      <a:pt x="63200" y="83629"/>
                    </a:cubicBezTo>
                    <a:close/>
                    <a:moveTo>
                      <a:pt x="229992" y="97822"/>
                    </a:moveTo>
                    <a:cubicBezTo>
                      <a:pt x="222731" y="93888"/>
                      <a:pt x="214405" y="92383"/>
                      <a:pt x="206232" y="93535"/>
                    </a:cubicBezTo>
                    <a:cubicBezTo>
                      <a:pt x="194990" y="95040"/>
                      <a:pt x="183894" y="97498"/>
                      <a:pt x="173064" y="100870"/>
                    </a:cubicBezTo>
                    <a:lnTo>
                      <a:pt x="220583" y="128206"/>
                    </a:lnTo>
                    <a:cubicBezTo>
                      <a:pt x="240446" y="115633"/>
                      <a:pt x="243677" y="105442"/>
                      <a:pt x="229992" y="97822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6" name="Google Shape;1496;p27"/>
              <p:cNvSpPr/>
              <p:nvPr/>
            </p:nvSpPr>
            <p:spPr>
              <a:xfrm>
                <a:off x="4425329" y="5383530"/>
                <a:ext cx="19007" cy="25431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431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43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7" name="Google Shape;1497;p27"/>
              <p:cNvSpPr/>
              <p:nvPr/>
            </p:nvSpPr>
            <p:spPr>
              <a:xfrm>
                <a:off x="4552490" y="5394578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9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8" name="Google Shape;1498;p27"/>
              <p:cNvSpPr/>
              <p:nvPr/>
            </p:nvSpPr>
            <p:spPr>
              <a:xfrm>
                <a:off x="4566555" y="5331333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9" name="Google Shape;1499;p27"/>
              <p:cNvSpPr/>
              <p:nvPr/>
            </p:nvSpPr>
            <p:spPr>
              <a:xfrm>
                <a:off x="4467716" y="5337714"/>
                <a:ext cx="47423" cy="33146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6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526"/>
                      <a:pt x="16632" y="20764"/>
                    </a:cubicBezTo>
                    <a:cubicBezTo>
                      <a:pt x="15681" y="20002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0" name="Google Shape;1500;p27"/>
              <p:cNvSpPr/>
              <p:nvPr/>
            </p:nvSpPr>
            <p:spPr>
              <a:xfrm>
                <a:off x="4371062" y="5282565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5" y="38957"/>
                    </a:lnTo>
                    <a:lnTo>
                      <a:pt x="59019" y="31623"/>
                    </a:lnTo>
                    <a:cubicBezTo>
                      <a:pt x="59019" y="31623"/>
                      <a:pt x="52841" y="24574"/>
                      <a:pt x="52366" y="23908"/>
                    </a:cubicBezTo>
                    <a:cubicBezTo>
                      <a:pt x="47978" y="18898"/>
                      <a:pt x="42850" y="14592"/>
                      <a:pt x="37160" y="11144"/>
                    </a:cubicBezTo>
                    <a:cubicBezTo>
                      <a:pt x="33453" y="10382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1" name="Google Shape;1501;p27"/>
              <p:cNvSpPr/>
              <p:nvPr/>
            </p:nvSpPr>
            <p:spPr>
              <a:xfrm>
                <a:off x="4425329" y="5251418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847" y="0"/>
                    </a:lnTo>
                    <a:lnTo>
                      <a:pt x="0" y="13526"/>
                    </a:lnTo>
                    <a:lnTo>
                      <a:pt x="1140" y="19622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2" name="Google Shape;1502;p27"/>
              <p:cNvSpPr/>
              <p:nvPr/>
            </p:nvSpPr>
            <p:spPr>
              <a:xfrm>
                <a:off x="4303110" y="5246369"/>
                <a:ext cx="26135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3" name="Google Shape;1503;p27"/>
              <p:cNvSpPr/>
              <p:nvPr/>
            </p:nvSpPr>
            <p:spPr>
              <a:xfrm>
                <a:off x="4304536" y="5303900"/>
                <a:ext cx="29461" cy="30099"/>
              </a:xfrm>
              <a:custGeom>
                <a:avLst/>
                <a:gdLst/>
                <a:ahLst/>
                <a:cxnLst/>
                <a:rect l="l" t="t" r="r" b="b"/>
                <a:pathLst>
                  <a:path w="29461" h="3009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462" y="0"/>
                    </a:lnTo>
                    <a:lnTo>
                      <a:pt x="22144" y="16002"/>
                    </a:lnTo>
                    <a:lnTo>
                      <a:pt x="9504" y="3009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4" name="Google Shape;1504;p27"/>
              <p:cNvSpPr/>
              <p:nvPr/>
            </p:nvSpPr>
            <p:spPr>
              <a:xfrm>
                <a:off x="4303110" y="5229225"/>
                <a:ext cx="294907" cy="185356"/>
              </a:xfrm>
              <a:custGeom>
                <a:avLst/>
                <a:gdLst/>
                <a:ahLst/>
                <a:cxnLst/>
                <a:rect l="l" t="t" r="r" b="b"/>
                <a:pathLst>
                  <a:path w="294907" h="185356" extrusionOk="0">
                    <a:moveTo>
                      <a:pt x="149495" y="29528"/>
                    </a:moveTo>
                    <a:cubicBezTo>
                      <a:pt x="145610" y="29518"/>
                      <a:pt x="141732" y="29842"/>
                      <a:pt x="137900" y="30480"/>
                    </a:cubicBezTo>
                    <a:cubicBezTo>
                      <a:pt x="132768" y="31242"/>
                      <a:pt x="126876" y="32290"/>
                      <a:pt x="120413" y="33623"/>
                    </a:cubicBezTo>
                    <a:cubicBezTo>
                      <a:pt x="113950" y="34957"/>
                      <a:pt x="107298" y="36671"/>
                      <a:pt x="100360" y="38767"/>
                    </a:cubicBezTo>
                    <a:cubicBezTo>
                      <a:pt x="93563" y="40815"/>
                      <a:pt x="86924" y="43367"/>
                      <a:pt x="80497" y="46387"/>
                    </a:cubicBezTo>
                    <a:lnTo>
                      <a:pt x="131342" y="76200"/>
                    </a:lnTo>
                    <a:lnTo>
                      <a:pt x="140846" y="73057"/>
                    </a:lnTo>
                    <a:cubicBezTo>
                      <a:pt x="153771" y="68675"/>
                      <a:pt x="165936" y="65056"/>
                      <a:pt x="177341" y="62008"/>
                    </a:cubicBezTo>
                    <a:cubicBezTo>
                      <a:pt x="188108" y="59169"/>
                      <a:pt x="199118" y="57350"/>
                      <a:pt x="210224" y="56579"/>
                    </a:cubicBezTo>
                    <a:cubicBezTo>
                      <a:pt x="220378" y="55969"/>
                      <a:pt x="230568" y="56674"/>
                      <a:pt x="240541" y="58674"/>
                    </a:cubicBezTo>
                    <a:cubicBezTo>
                      <a:pt x="250578" y="60884"/>
                      <a:pt x="260200" y="64684"/>
                      <a:pt x="269052" y="69913"/>
                    </a:cubicBezTo>
                    <a:cubicBezTo>
                      <a:pt x="277850" y="74314"/>
                      <a:pt x="285401" y="80867"/>
                      <a:pt x="291006" y="88963"/>
                    </a:cubicBezTo>
                    <a:cubicBezTo>
                      <a:pt x="294700" y="94898"/>
                      <a:pt x="295831" y="102080"/>
                      <a:pt x="294142" y="108871"/>
                    </a:cubicBezTo>
                    <a:cubicBezTo>
                      <a:pt x="291984" y="116348"/>
                      <a:pt x="287884" y="123120"/>
                      <a:pt x="282263" y="128492"/>
                    </a:cubicBezTo>
                    <a:cubicBezTo>
                      <a:pt x="275312" y="135522"/>
                      <a:pt x="267523" y="141665"/>
                      <a:pt x="259073" y="146780"/>
                    </a:cubicBezTo>
                    <a:lnTo>
                      <a:pt x="291386" y="165830"/>
                    </a:lnTo>
                    <a:lnTo>
                      <a:pt x="273804" y="176022"/>
                    </a:lnTo>
                    <a:lnTo>
                      <a:pt x="241206" y="156972"/>
                    </a:lnTo>
                    <a:cubicBezTo>
                      <a:pt x="225671" y="164611"/>
                      <a:pt x="209441" y="170736"/>
                      <a:pt x="192737" y="175260"/>
                    </a:cubicBezTo>
                    <a:cubicBezTo>
                      <a:pt x="175227" y="180175"/>
                      <a:pt x="157324" y="183556"/>
                      <a:pt x="139230" y="185356"/>
                    </a:cubicBezTo>
                    <a:lnTo>
                      <a:pt x="122219" y="154781"/>
                    </a:lnTo>
                    <a:cubicBezTo>
                      <a:pt x="126988" y="154657"/>
                      <a:pt x="131746" y="154276"/>
                      <a:pt x="136474" y="153638"/>
                    </a:cubicBezTo>
                    <a:cubicBezTo>
                      <a:pt x="142842" y="152876"/>
                      <a:pt x="149875" y="151733"/>
                      <a:pt x="157763" y="150019"/>
                    </a:cubicBezTo>
                    <a:cubicBezTo>
                      <a:pt x="165651" y="148304"/>
                      <a:pt x="173824" y="146113"/>
                      <a:pt x="182568" y="143637"/>
                    </a:cubicBezTo>
                    <a:cubicBezTo>
                      <a:pt x="191076" y="141122"/>
                      <a:pt x="199369" y="137941"/>
                      <a:pt x="207373" y="134112"/>
                    </a:cubicBezTo>
                    <a:lnTo>
                      <a:pt x="156908" y="104775"/>
                    </a:lnTo>
                    <a:lnTo>
                      <a:pt x="150255" y="107061"/>
                    </a:lnTo>
                    <a:lnTo>
                      <a:pt x="143317" y="109156"/>
                    </a:lnTo>
                    <a:cubicBezTo>
                      <a:pt x="130677" y="113347"/>
                      <a:pt x="118987" y="116586"/>
                      <a:pt x="108438" y="118681"/>
                    </a:cubicBezTo>
                    <a:cubicBezTo>
                      <a:pt x="98639" y="120958"/>
                      <a:pt x="88648" y="122291"/>
                      <a:pt x="78596" y="122682"/>
                    </a:cubicBezTo>
                    <a:cubicBezTo>
                      <a:pt x="69756" y="123025"/>
                      <a:pt x="60908" y="122225"/>
                      <a:pt x="52271" y="120301"/>
                    </a:cubicBezTo>
                    <a:cubicBezTo>
                      <a:pt x="43746" y="118310"/>
                      <a:pt x="35552" y="115110"/>
                      <a:pt x="27941" y="110776"/>
                    </a:cubicBezTo>
                    <a:cubicBezTo>
                      <a:pt x="19598" y="106394"/>
                      <a:pt x="12352" y="100174"/>
                      <a:pt x="6748" y="92583"/>
                    </a:cubicBezTo>
                    <a:cubicBezTo>
                      <a:pt x="2686" y="86878"/>
                      <a:pt x="675" y="79962"/>
                      <a:pt x="1045" y="72962"/>
                    </a:cubicBezTo>
                    <a:cubicBezTo>
                      <a:pt x="1811" y="65675"/>
                      <a:pt x="4722" y="58779"/>
                      <a:pt x="9409" y="53149"/>
                    </a:cubicBezTo>
                    <a:cubicBezTo>
                      <a:pt x="15242" y="45787"/>
                      <a:pt x="22166" y="39367"/>
                      <a:pt x="29937" y="34099"/>
                    </a:cubicBezTo>
                    <a:lnTo>
                      <a:pt x="0" y="16764"/>
                    </a:lnTo>
                    <a:lnTo>
                      <a:pt x="17677" y="6572"/>
                    </a:lnTo>
                    <a:lnTo>
                      <a:pt x="47329" y="23717"/>
                    </a:lnTo>
                    <a:cubicBezTo>
                      <a:pt x="61238" y="16764"/>
                      <a:pt x="75867" y="11373"/>
                      <a:pt x="90951" y="7620"/>
                    </a:cubicBezTo>
                    <a:cubicBezTo>
                      <a:pt x="105280" y="4134"/>
                      <a:pt x="119820" y="1591"/>
                      <a:pt x="134479" y="0"/>
                    </a:cubicBezTo>
                    <a:close/>
                    <a:moveTo>
                      <a:pt x="63200" y="82868"/>
                    </a:moveTo>
                    <a:cubicBezTo>
                      <a:pt x="69863" y="86744"/>
                      <a:pt x="77582" y="88420"/>
                      <a:pt x="85249" y="87630"/>
                    </a:cubicBezTo>
                    <a:cubicBezTo>
                      <a:pt x="95532" y="86449"/>
                      <a:pt x="105662" y="84182"/>
                      <a:pt x="115471" y="80867"/>
                    </a:cubicBezTo>
                    <a:lnTo>
                      <a:pt x="67952" y="53340"/>
                    </a:lnTo>
                    <a:cubicBezTo>
                      <a:pt x="50465" y="64770"/>
                      <a:pt x="48945" y="74676"/>
                      <a:pt x="63200" y="82868"/>
                    </a:cubicBezTo>
                    <a:close/>
                    <a:moveTo>
                      <a:pt x="229992" y="96869"/>
                    </a:moveTo>
                    <a:cubicBezTo>
                      <a:pt x="222761" y="92850"/>
                      <a:pt x="214407" y="91345"/>
                      <a:pt x="206232" y="92583"/>
                    </a:cubicBezTo>
                    <a:cubicBezTo>
                      <a:pt x="194982" y="94040"/>
                      <a:pt x="183883" y="96498"/>
                      <a:pt x="173064" y="99917"/>
                    </a:cubicBezTo>
                    <a:lnTo>
                      <a:pt x="220583" y="127254"/>
                    </a:lnTo>
                    <a:cubicBezTo>
                      <a:pt x="240541" y="114871"/>
                      <a:pt x="243677" y="104747"/>
                      <a:pt x="229992" y="9686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05" name="Google Shape;1505;p27"/>
            <p:cNvGrpSpPr/>
            <p:nvPr/>
          </p:nvGrpSpPr>
          <p:grpSpPr>
            <a:xfrm>
              <a:off x="5533746" y="4396707"/>
              <a:ext cx="883852" cy="621030"/>
              <a:chOff x="7343371" y="5138832"/>
              <a:chExt cx="883852" cy="621030"/>
            </a:xfrm>
          </p:grpSpPr>
          <p:sp>
            <p:nvSpPr>
              <p:cNvPr id="1506" name="Google Shape;1506;p27"/>
              <p:cNvSpPr/>
              <p:nvPr/>
            </p:nvSpPr>
            <p:spPr>
              <a:xfrm>
                <a:off x="7343371" y="524837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7" name="Google Shape;1507;p27"/>
              <p:cNvSpPr/>
              <p:nvPr/>
            </p:nvSpPr>
            <p:spPr>
              <a:xfrm>
                <a:off x="7343561" y="5391531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8" name="Google Shape;1508;p27"/>
              <p:cNvSpPr/>
              <p:nvPr/>
            </p:nvSpPr>
            <p:spPr>
              <a:xfrm>
                <a:off x="8160792" y="5394578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1" y="0"/>
                    </a:moveTo>
                    <a:lnTo>
                      <a:pt x="66431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1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9" name="Google Shape;1509;p27"/>
              <p:cNvSpPr/>
              <p:nvPr/>
            </p:nvSpPr>
            <p:spPr>
              <a:xfrm>
                <a:off x="7343371" y="5138832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0" name="Google Shape;1510;p27"/>
              <p:cNvSpPr/>
              <p:nvPr/>
            </p:nvSpPr>
            <p:spPr>
              <a:xfrm>
                <a:off x="7469087" y="5208436"/>
                <a:ext cx="632615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15" h="366117" extrusionOk="0">
                    <a:moveTo>
                      <a:pt x="632116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5" y="383977"/>
                      <a:pt x="216136" y="383977"/>
                      <a:pt x="92586" y="312539"/>
                    </a:cubicBezTo>
                    <a:cubicBezTo>
                      <a:pt x="35564" y="279487"/>
                      <a:pt x="4961" y="237101"/>
                      <a:pt x="590" y="194048"/>
                    </a:cubicBezTo>
                    <a:cubicBezTo>
                      <a:pt x="-4732" y="143661"/>
                      <a:pt x="25965" y="92130"/>
                      <a:pt x="92586" y="53650"/>
                    </a:cubicBezTo>
                    <a:cubicBezTo>
                      <a:pt x="216136" y="-17883"/>
                      <a:pt x="416475" y="-17883"/>
                      <a:pt x="540025" y="53650"/>
                    </a:cubicBezTo>
                    <a:cubicBezTo>
                      <a:pt x="606551" y="92130"/>
                      <a:pt x="636963" y="143661"/>
                      <a:pt x="632116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1" name="Google Shape;1511;p27"/>
              <p:cNvSpPr/>
              <p:nvPr/>
            </p:nvSpPr>
            <p:spPr>
              <a:xfrm>
                <a:off x="7469677" y="5230344"/>
                <a:ext cx="631526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209" extrusionOk="0">
                    <a:moveTo>
                      <a:pt x="631526" y="172141"/>
                    </a:moveTo>
                    <a:cubicBezTo>
                      <a:pt x="626965" y="215194"/>
                      <a:pt x="596363" y="257866"/>
                      <a:pt x="539435" y="290632"/>
                    </a:cubicBezTo>
                    <a:cubicBezTo>
                      <a:pt x="415886" y="362069"/>
                      <a:pt x="215546" y="362069"/>
                      <a:pt x="91997" y="290632"/>
                    </a:cubicBezTo>
                    <a:cubicBezTo>
                      <a:pt x="34974" y="257580"/>
                      <a:pt x="4372" y="215194"/>
                      <a:pt x="0" y="172141"/>
                    </a:cubicBezTo>
                    <a:cubicBezTo>
                      <a:pt x="4372" y="129088"/>
                      <a:pt x="35069" y="86416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363" y="86701"/>
                      <a:pt x="626870" y="129088"/>
                      <a:pt x="631526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2" name="Google Shape;1512;p27"/>
              <p:cNvSpPr/>
              <p:nvPr/>
            </p:nvSpPr>
            <p:spPr>
              <a:xfrm>
                <a:off x="7630861" y="5313140"/>
                <a:ext cx="295642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5642" h="184784" extrusionOk="0">
                    <a:moveTo>
                      <a:pt x="149875" y="29432"/>
                    </a:moveTo>
                    <a:cubicBezTo>
                      <a:pt x="145988" y="29423"/>
                      <a:pt x="142110" y="29737"/>
                      <a:pt x="138280" y="30385"/>
                    </a:cubicBezTo>
                    <a:cubicBezTo>
                      <a:pt x="133053" y="31147"/>
                      <a:pt x="127256" y="32195"/>
                      <a:pt x="120793" y="33528"/>
                    </a:cubicBezTo>
                    <a:cubicBezTo>
                      <a:pt x="114331" y="34862"/>
                      <a:pt x="107583" y="36576"/>
                      <a:pt x="100645" y="38671"/>
                    </a:cubicBezTo>
                    <a:cubicBezTo>
                      <a:pt x="93878" y="40719"/>
                      <a:pt x="87273" y="43272"/>
                      <a:pt x="80877" y="46292"/>
                    </a:cubicBezTo>
                    <a:lnTo>
                      <a:pt x="131628" y="75629"/>
                    </a:lnTo>
                    <a:lnTo>
                      <a:pt x="141131" y="72485"/>
                    </a:lnTo>
                    <a:cubicBezTo>
                      <a:pt x="154056" y="68104"/>
                      <a:pt x="166221" y="64484"/>
                      <a:pt x="177721" y="61436"/>
                    </a:cubicBezTo>
                    <a:cubicBezTo>
                      <a:pt x="188489" y="58598"/>
                      <a:pt x="199494" y="56779"/>
                      <a:pt x="210604" y="56007"/>
                    </a:cubicBezTo>
                    <a:cubicBezTo>
                      <a:pt x="220726" y="55397"/>
                      <a:pt x="230885" y="56102"/>
                      <a:pt x="240826" y="58103"/>
                    </a:cubicBezTo>
                    <a:cubicBezTo>
                      <a:pt x="251023" y="60274"/>
                      <a:pt x="260812" y="64065"/>
                      <a:pt x="269813" y="69342"/>
                    </a:cubicBezTo>
                    <a:cubicBezTo>
                      <a:pt x="278584" y="73743"/>
                      <a:pt x="286112" y="80296"/>
                      <a:pt x="291671" y="88392"/>
                    </a:cubicBezTo>
                    <a:cubicBezTo>
                      <a:pt x="295397" y="94317"/>
                      <a:pt x="296566" y="101498"/>
                      <a:pt x="294902" y="108299"/>
                    </a:cubicBezTo>
                    <a:cubicBezTo>
                      <a:pt x="292745" y="115776"/>
                      <a:pt x="288649" y="122549"/>
                      <a:pt x="283023" y="127921"/>
                    </a:cubicBezTo>
                    <a:cubicBezTo>
                      <a:pt x="276076" y="134950"/>
                      <a:pt x="268282" y="141094"/>
                      <a:pt x="259833" y="146209"/>
                    </a:cubicBezTo>
                    <a:lnTo>
                      <a:pt x="292146" y="165259"/>
                    </a:lnTo>
                    <a:lnTo>
                      <a:pt x="274469" y="175451"/>
                    </a:lnTo>
                    <a:lnTo>
                      <a:pt x="241871" y="156401"/>
                    </a:lnTo>
                    <a:cubicBezTo>
                      <a:pt x="226352" y="164068"/>
                      <a:pt x="210119" y="170193"/>
                      <a:pt x="193402" y="174688"/>
                    </a:cubicBezTo>
                    <a:cubicBezTo>
                      <a:pt x="175924" y="179603"/>
                      <a:pt x="158058" y="182975"/>
                      <a:pt x="139991" y="184785"/>
                    </a:cubicBezTo>
                    <a:lnTo>
                      <a:pt x="122599" y="154210"/>
                    </a:lnTo>
                    <a:cubicBezTo>
                      <a:pt x="127332" y="154086"/>
                      <a:pt x="132065" y="153705"/>
                      <a:pt x="136760" y="153067"/>
                    </a:cubicBezTo>
                    <a:cubicBezTo>
                      <a:pt x="143127" y="152305"/>
                      <a:pt x="150255" y="151162"/>
                      <a:pt x="158048" y="149447"/>
                    </a:cubicBezTo>
                    <a:cubicBezTo>
                      <a:pt x="165841" y="147733"/>
                      <a:pt x="174204" y="145542"/>
                      <a:pt x="182948" y="143065"/>
                    </a:cubicBezTo>
                    <a:cubicBezTo>
                      <a:pt x="191444" y="140522"/>
                      <a:pt x="199741" y="137341"/>
                      <a:pt x="207753" y="133540"/>
                    </a:cubicBezTo>
                    <a:lnTo>
                      <a:pt x="157193" y="104394"/>
                    </a:lnTo>
                    <a:lnTo>
                      <a:pt x="150635" y="106680"/>
                    </a:lnTo>
                    <a:lnTo>
                      <a:pt x="143697" y="108776"/>
                    </a:lnTo>
                    <a:cubicBezTo>
                      <a:pt x="130962" y="112967"/>
                      <a:pt x="119368" y="116205"/>
                      <a:pt x="108723" y="118301"/>
                    </a:cubicBezTo>
                    <a:cubicBezTo>
                      <a:pt x="98953" y="120577"/>
                      <a:pt x="88994" y="121911"/>
                      <a:pt x="78976" y="122301"/>
                    </a:cubicBezTo>
                    <a:cubicBezTo>
                      <a:pt x="70128" y="122663"/>
                      <a:pt x="61280" y="121825"/>
                      <a:pt x="52651" y="119825"/>
                    </a:cubicBezTo>
                    <a:cubicBezTo>
                      <a:pt x="44079" y="117891"/>
                      <a:pt x="35848" y="114671"/>
                      <a:pt x="28226" y="110300"/>
                    </a:cubicBezTo>
                    <a:cubicBezTo>
                      <a:pt x="19891" y="105947"/>
                      <a:pt x="12669" y="99717"/>
                      <a:pt x="7128" y="92107"/>
                    </a:cubicBezTo>
                    <a:cubicBezTo>
                      <a:pt x="3022" y="86420"/>
                      <a:pt x="1007" y="79486"/>
                      <a:pt x="1426" y="72485"/>
                    </a:cubicBezTo>
                    <a:cubicBezTo>
                      <a:pt x="2148" y="65189"/>
                      <a:pt x="5065" y="58274"/>
                      <a:pt x="9789" y="52673"/>
                    </a:cubicBezTo>
                    <a:cubicBezTo>
                      <a:pt x="15596" y="45291"/>
                      <a:pt x="22524" y="38862"/>
                      <a:pt x="30317" y="33623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234" y="24003"/>
                    </a:lnTo>
                    <a:cubicBezTo>
                      <a:pt x="61157" y="17088"/>
                      <a:pt x="75783" y="11687"/>
                      <a:pt x="90856" y="7906"/>
                    </a:cubicBezTo>
                    <a:cubicBezTo>
                      <a:pt x="105207" y="4324"/>
                      <a:pt x="119786" y="1686"/>
                      <a:pt x="134479" y="0"/>
                    </a:cubicBezTo>
                    <a:close/>
                    <a:moveTo>
                      <a:pt x="63485" y="82772"/>
                    </a:moveTo>
                    <a:cubicBezTo>
                      <a:pt x="70157" y="86639"/>
                      <a:pt x="77864" y="88306"/>
                      <a:pt x="85534" y="87535"/>
                    </a:cubicBezTo>
                    <a:cubicBezTo>
                      <a:pt x="95817" y="86373"/>
                      <a:pt x="105948" y="84106"/>
                      <a:pt x="115756" y="80772"/>
                    </a:cubicBezTo>
                    <a:lnTo>
                      <a:pt x="68237" y="53245"/>
                    </a:lnTo>
                    <a:cubicBezTo>
                      <a:pt x="50750" y="64675"/>
                      <a:pt x="49230" y="74581"/>
                      <a:pt x="63485" y="82772"/>
                    </a:cubicBezTo>
                    <a:close/>
                    <a:moveTo>
                      <a:pt x="230372" y="97060"/>
                    </a:moveTo>
                    <a:cubicBezTo>
                      <a:pt x="223101" y="93059"/>
                      <a:pt x="214719" y="91554"/>
                      <a:pt x="206517" y="92773"/>
                    </a:cubicBezTo>
                    <a:cubicBezTo>
                      <a:pt x="195265" y="94240"/>
                      <a:pt x="184174" y="96698"/>
                      <a:pt x="173349" y="100108"/>
                    </a:cubicBezTo>
                    <a:lnTo>
                      <a:pt x="220868" y="127445"/>
                    </a:lnTo>
                    <a:cubicBezTo>
                      <a:pt x="240892" y="114871"/>
                      <a:pt x="244057" y="104747"/>
                      <a:pt x="230372" y="9706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3" name="Google Shape;1513;p27"/>
              <p:cNvSpPr/>
              <p:nvPr/>
            </p:nvSpPr>
            <p:spPr>
              <a:xfrm>
                <a:off x="7753460" y="5450109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240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4" name="Google Shape;1514;p27"/>
              <p:cNvSpPr/>
              <p:nvPr/>
            </p:nvSpPr>
            <p:spPr>
              <a:xfrm>
                <a:off x="7880525" y="5461158"/>
                <a:ext cx="42101" cy="19811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811" extrusionOk="0">
                    <a:moveTo>
                      <a:pt x="42102" y="17240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812"/>
                    </a:lnTo>
                    <a:lnTo>
                      <a:pt x="42102" y="17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5" name="Google Shape;1515;p27"/>
              <p:cNvSpPr/>
              <p:nvPr/>
            </p:nvSpPr>
            <p:spPr>
              <a:xfrm>
                <a:off x="7894686" y="5398008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6" name="Google Shape;1516;p27"/>
              <p:cNvSpPr/>
              <p:nvPr/>
            </p:nvSpPr>
            <p:spPr>
              <a:xfrm>
                <a:off x="7795847" y="5404389"/>
                <a:ext cx="47328" cy="33051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051" extrusionOk="0">
                    <a:moveTo>
                      <a:pt x="0" y="10001"/>
                    </a:moveTo>
                    <a:lnTo>
                      <a:pt x="10454" y="0"/>
                    </a:lnTo>
                    <a:lnTo>
                      <a:pt x="47329" y="25527"/>
                    </a:lnTo>
                    <a:lnTo>
                      <a:pt x="45048" y="33051"/>
                    </a:lnTo>
                    <a:cubicBezTo>
                      <a:pt x="45048" y="33051"/>
                      <a:pt x="17487" y="21431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7" name="Google Shape;1517;p27"/>
              <p:cNvSpPr/>
              <p:nvPr/>
            </p:nvSpPr>
            <p:spPr>
              <a:xfrm>
                <a:off x="7699193" y="5349240"/>
                <a:ext cx="58543" cy="38861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861" extrusionOk="0">
                    <a:moveTo>
                      <a:pt x="0" y="11049"/>
                    </a:moveTo>
                    <a:lnTo>
                      <a:pt x="49040" y="38862"/>
                    </a:lnTo>
                    <a:lnTo>
                      <a:pt x="58543" y="31623"/>
                    </a:lnTo>
                    <a:cubicBezTo>
                      <a:pt x="58543" y="31623"/>
                      <a:pt x="52461" y="24574"/>
                      <a:pt x="51986" y="23908"/>
                    </a:cubicBezTo>
                    <a:cubicBezTo>
                      <a:pt x="47614" y="18821"/>
                      <a:pt x="42444" y="14478"/>
                      <a:pt x="36684" y="11049"/>
                    </a:cubicBezTo>
                    <a:cubicBezTo>
                      <a:pt x="33073" y="10382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8" name="Google Shape;1518;p27"/>
              <p:cNvSpPr/>
              <p:nvPr/>
            </p:nvSpPr>
            <p:spPr>
              <a:xfrm>
                <a:off x="7753460" y="5318093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2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9" name="Google Shape;1519;p27"/>
              <p:cNvSpPr/>
              <p:nvPr/>
            </p:nvSpPr>
            <p:spPr>
              <a:xfrm>
                <a:off x="7631241" y="5313044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0" name="Google Shape;1520;p27"/>
              <p:cNvSpPr/>
              <p:nvPr/>
            </p:nvSpPr>
            <p:spPr>
              <a:xfrm>
                <a:off x="7632192" y="5370575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1" name="Google Shape;1521;p27"/>
              <p:cNvSpPr/>
              <p:nvPr/>
            </p:nvSpPr>
            <p:spPr>
              <a:xfrm>
                <a:off x="7630861" y="5295995"/>
                <a:ext cx="295637" cy="184880"/>
              </a:xfrm>
              <a:custGeom>
                <a:avLst/>
                <a:gdLst/>
                <a:ahLst/>
                <a:cxnLst/>
                <a:rect l="l" t="t" r="r" b="b"/>
                <a:pathLst>
                  <a:path w="295637" h="184880" extrusionOk="0">
                    <a:moveTo>
                      <a:pt x="149875" y="29432"/>
                    </a:moveTo>
                    <a:cubicBezTo>
                      <a:pt x="145988" y="29423"/>
                      <a:pt x="142110" y="29737"/>
                      <a:pt x="138280" y="30385"/>
                    </a:cubicBezTo>
                    <a:cubicBezTo>
                      <a:pt x="133053" y="31051"/>
                      <a:pt x="127256" y="32099"/>
                      <a:pt x="120793" y="33528"/>
                    </a:cubicBezTo>
                    <a:cubicBezTo>
                      <a:pt x="114331" y="34957"/>
                      <a:pt x="107583" y="36576"/>
                      <a:pt x="100645" y="38671"/>
                    </a:cubicBezTo>
                    <a:cubicBezTo>
                      <a:pt x="93897" y="40729"/>
                      <a:pt x="87292" y="43243"/>
                      <a:pt x="80877" y="46196"/>
                    </a:cubicBezTo>
                    <a:lnTo>
                      <a:pt x="131628" y="75629"/>
                    </a:lnTo>
                    <a:lnTo>
                      <a:pt x="141131" y="72390"/>
                    </a:lnTo>
                    <a:cubicBezTo>
                      <a:pt x="154056" y="68104"/>
                      <a:pt x="166221" y="64484"/>
                      <a:pt x="177721" y="61436"/>
                    </a:cubicBezTo>
                    <a:cubicBezTo>
                      <a:pt x="188489" y="58588"/>
                      <a:pt x="199494" y="56779"/>
                      <a:pt x="210604" y="56007"/>
                    </a:cubicBezTo>
                    <a:cubicBezTo>
                      <a:pt x="220726" y="55369"/>
                      <a:pt x="230875" y="56036"/>
                      <a:pt x="240826" y="58007"/>
                    </a:cubicBezTo>
                    <a:cubicBezTo>
                      <a:pt x="251033" y="60217"/>
                      <a:pt x="260812" y="64037"/>
                      <a:pt x="269813" y="69342"/>
                    </a:cubicBezTo>
                    <a:cubicBezTo>
                      <a:pt x="278584" y="73743"/>
                      <a:pt x="286112" y="80296"/>
                      <a:pt x="291671" y="88392"/>
                    </a:cubicBezTo>
                    <a:cubicBezTo>
                      <a:pt x="295397" y="94278"/>
                      <a:pt x="296556" y="101432"/>
                      <a:pt x="294902" y="108204"/>
                    </a:cubicBezTo>
                    <a:cubicBezTo>
                      <a:pt x="292793" y="115700"/>
                      <a:pt x="288687" y="122482"/>
                      <a:pt x="283023" y="127825"/>
                    </a:cubicBezTo>
                    <a:cubicBezTo>
                      <a:pt x="276076" y="134883"/>
                      <a:pt x="268282" y="141056"/>
                      <a:pt x="259833" y="146209"/>
                    </a:cubicBezTo>
                    <a:lnTo>
                      <a:pt x="292146" y="165259"/>
                    </a:lnTo>
                    <a:lnTo>
                      <a:pt x="274469" y="175546"/>
                    </a:lnTo>
                    <a:lnTo>
                      <a:pt x="241871" y="156496"/>
                    </a:lnTo>
                    <a:cubicBezTo>
                      <a:pt x="226371" y="164239"/>
                      <a:pt x="210138" y="170402"/>
                      <a:pt x="193402" y="174879"/>
                    </a:cubicBezTo>
                    <a:cubicBezTo>
                      <a:pt x="175915" y="179718"/>
                      <a:pt x="158048" y="183061"/>
                      <a:pt x="139991" y="184880"/>
                    </a:cubicBezTo>
                    <a:lnTo>
                      <a:pt x="122979" y="154305"/>
                    </a:lnTo>
                    <a:cubicBezTo>
                      <a:pt x="126115" y="154305"/>
                      <a:pt x="130772" y="154305"/>
                      <a:pt x="137140" y="153257"/>
                    </a:cubicBezTo>
                    <a:cubicBezTo>
                      <a:pt x="143507" y="152209"/>
                      <a:pt x="150635" y="151257"/>
                      <a:pt x="158428" y="149542"/>
                    </a:cubicBezTo>
                    <a:cubicBezTo>
                      <a:pt x="166221" y="147828"/>
                      <a:pt x="174585" y="145732"/>
                      <a:pt x="183328" y="143161"/>
                    </a:cubicBezTo>
                    <a:cubicBezTo>
                      <a:pt x="191824" y="140618"/>
                      <a:pt x="200121" y="137436"/>
                      <a:pt x="208133" y="133636"/>
                    </a:cubicBezTo>
                    <a:lnTo>
                      <a:pt x="157193" y="104680"/>
                    </a:lnTo>
                    <a:lnTo>
                      <a:pt x="150635" y="106966"/>
                    </a:lnTo>
                    <a:lnTo>
                      <a:pt x="143697" y="109156"/>
                    </a:lnTo>
                    <a:cubicBezTo>
                      <a:pt x="130962" y="113347"/>
                      <a:pt x="119368" y="116586"/>
                      <a:pt x="108723" y="118681"/>
                    </a:cubicBezTo>
                    <a:cubicBezTo>
                      <a:pt x="98953" y="120958"/>
                      <a:pt x="88994" y="122291"/>
                      <a:pt x="78976" y="122682"/>
                    </a:cubicBezTo>
                    <a:cubicBezTo>
                      <a:pt x="70128" y="122996"/>
                      <a:pt x="61280" y="122168"/>
                      <a:pt x="52651" y="120205"/>
                    </a:cubicBezTo>
                    <a:cubicBezTo>
                      <a:pt x="44098" y="118224"/>
                      <a:pt x="35867" y="115014"/>
                      <a:pt x="28226" y="110680"/>
                    </a:cubicBezTo>
                    <a:cubicBezTo>
                      <a:pt x="19910" y="106299"/>
                      <a:pt x="12697" y="100079"/>
                      <a:pt x="7128" y="92488"/>
                    </a:cubicBezTo>
                    <a:cubicBezTo>
                      <a:pt x="3032" y="86801"/>
                      <a:pt x="1017" y="79867"/>
                      <a:pt x="1426" y="72866"/>
                    </a:cubicBezTo>
                    <a:cubicBezTo>
                      <a:pt x="2148" y="65570"/>
                      <a:pt x="5065" y="58655"/>
                      <a:pt x="9789" y="53054"/>
                    </a:cubicBezTo>
                    <a:cubicBezTo>
                      <a:pt x="15567" y="45644"/>
                      <a:pt x="22505" y="39214"/>
                      <a:pt x="30317" y="34004"/>
                    </a:cubicBezTo>
                    <a:lnTo>
                      <a:pt x="0" y="17050"/>
                    </a:lnTo>
                    <a:lnTo>
                      <a:pt x="17582" y="6763"/>
                    </a:lnTo>
                    <a:lnTo>
                      <a:pt x="47234" y="24003"/>
                    </a:lnTo>
                    <a:cubicBezTo>
                      <a:pt x="61157" y="17088"/>
                      <a:pt x="75783" y="11687"/>
                      <a:pt x="90856" y="7906"/>
                    </a:cubicBezTo>
                    <a:cubicBezTo>
                      <a:pt x="105197" y="4286"/>
                      <a:pt x="119776" y="1638"/>
                      <a:pt x="134479" y="0"/>
                    </a:cubicBezTo>
                    <a:close/>
                    <a:moveTo>
                      <a:pt x="63485" y="82772"/>
                    </a:moveTo>
                    <a:cubicBezTo>
                      <a:pt x="70157" y="86639"/>
                      <a:pt x="77864" y="88306"/>
                      <a:pt x="85534" y="87535"/>
                    </a:cubicBezTo>
                    <a:cubicBezTo>
                      <a:pt x="95817" y="86373"/>
                      <a:pt x="105948" y="84106"/>
                      <a:pt x="115756" y="80772"/>
                    </a:cubicBezTo>
                    <a:lnTo>
                      <a:pt x="68237" y="53245"/>
                    </a:lnTo>
                    <a:cubicBezTo>
                      <a:pt x="50750" y="64675"/>
                      <a:pt x="49230" y="74485"/>
                      <a:pt x="63485" y="82772"/>
                    </a:cubicBezTo>
                    <a:close/>
                    <a:moveTo>
                      <a:pt x="230372" y="96679"/>
                    </a:moveTo>
                    <a:cubicBezTo>
                      <a:pt x="223092" y="92716"/>
                      <a:pt x="214710" y="91240"/>
                      <a:pt x="206517" y="92488"/>
                    </a:cubicBezTo>
                    <a:cubicBezTo>
                      <a:pt x="195265" y="93954"/>
                      <a:pt x="184174" y="96412"/>
                      <a:pt x="173349" y="99822"/>
                    </a:cubicBezTo>
                    <a:lnTo>
                      <a:pt x="220868" y="127159"/>
                    </a:lnTo>
                    <a:cubicBezTo>
                      <a:pt x="240826" y="114776"/>
                      <a:pt x="244057" y="104680"/>
                      <a:pt x="230372" y="9667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22" name="Google Shape;1522;p27"/>
            <p:cNvGrpSpPr/>
            <p:nvPr/>
          </p:nvGrpSpPr>
          <p:grpSpPr>
            <a:xfrm>
              <a:off x="5533746" y="4253261"/>
              <a:ext cx="883852" cy="621029"/>
              <a:chOff x="7343371" y="4995386"/>
              <a:chExt cx="883852" cy="621029"/>
            </a:xfrm>
          </p:grpSpPr>
          <p:sp>
            <p:nvSpPr>
              <p:cNvPr id="1523" name="Google Shape;1523;p27"/>
              <p:cNvSpPr/>
              <p:nvPr/>
            </p:nvSpPr>
            <p:spPr>
              <a:xfrm>
                <a:off x="7343371" y="510492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4" name="Google Shape;1524;p27"/>
              <p:cNvSpPr/>
              <p:nvPr/>
            </p:nvSpPr>
            <p:spPr>
              <a:xfrm>
                <a:off x="7343561" y="5248084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5" name="Google Shape;1525;p27"/>
              <p:cNvSpPr/>
              <p:nvPr/>
            </p:nvSpPr>
            <p:spPr>
              <a:xfrm>
                <a:off x="8160792" y="5251132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1" y="0"/>
                    </a:moveTo>
                    <a:lnTo>
                      <a:pt x="66431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1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6" name="Google Shape;1526;p27"/>
              <p:cNvSpPr/>
              <p:nvPr/>
            </p:nvSpPr>
            <p:spPr>
              <a:xfrm>
                <a:off x="7343371" y="4995386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7" name="Google Shape;1527;p27"/>
              <p:cNvSpPr/>
              <p:nvPr/>
            </p:nvSpPr>
            <p:spPr>
              <a:xfrm>
                <a:off x="7469087" y="5064990"/>
                <a:ext cx="632615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15" h="366117" extrusionOk="0">
                    <a:moveTo>
                      <a:pt x="632116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5" y="383977"/>
                      <a:pt x="216136" y="383977"/>
                      <a:pt x="92586" y="312539"/>
                    </a:cubicBezTo>
                    <a:cubicBezTo>
                      <a:pt x="35564" y="279487"/>
                      <a:pt x="4961" y="237101"/>
                      <a:pt x="590" y="194048"/>
                    </a:cubicBezTo>
                    <a:cubicBezTo>
                      <a:pt x="-4732" y="143661"/>
                      <a:pt x="25965" y="92130"/>
                      <a:pt x="92586" y="53650"/>
                    </a:cubicBezTo>
                    <a:cubicBezTo>
                      <a:pt x="216136" y="-17883"/>
                      <a:pt x="416475" y="-17883"/>
                      <a:pt x="540025" y="53650"/>
                    </a:cubicBezTo>
                    <a:cubicBezTo>
                      <a:pt x="606551" y="92130"/>
                      <a:pt x="636963" y="143661"/>
                      <a:pt x="632116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8" name="Google Shape;1528;p27"/>
              <p:cNvSpPr/>
              <p:nvPr/>
            </p:nvSpPr>
            <p:spPr>
              <a:xfrm>
                <a:off x="7469677" y="5086897"/>
                <a:ext cx="631526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209" extrusionOk="0">
                    <a:moveTo>
                      <a:pt x="631526" y="172141"/>
                    </a:moveTo>
                    <a:cubicBezTo>
                      <a:pt x="626965" y="215194"/>
                      <a:pt x="596363" y="257866"/>
                      <a:pt x="539435" y="290632"/>
                    </a:cubicBezTo>
                    <a:cubicBezTo>
                      <a:pt x="415886" y="362069"/>
                      <a:pt x="215546" y="362069"/>
                      <a:pt x="91997" y="290632"/>
                    </a:cubicBezTo>
                    <a:cubicBezTo>
                      <a:pt x="34974" y="257580"/>
                      <a:pt x="4372" y="215194"/>
                      <a:pt x="0" y="172141"/>
                    </a:cubicBezTo>
                    <a:cubicBezTo>
                      <a:pt x="4372" y="129087"/>
                      <a:pt x="35069" y="86416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363" y="86701"/>
                      <a:pt x="626870" y="129087"/>
                      <a:pt x="631526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9" name="Google Shape;1529;p27"/>
              <p:cNvSpPr/>
              <p:nvPr/>
            </p:nvSpPr>
            <p:spPr>
              <a:xfrm>
                <a:off x="7630861" y="5169693"/>
                <a:ext cx="295642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5642" h="184784" extrusionOk="0">
                    <a:moveTo>
                      <a:pt x="149875" y="29432"/>
                    </a:moveTo>
                    <a:cubicBezTo>
                      <a:pt x="145988" y="29423"/>
                      <a:pt x="142110" y="29737"/>
                      <a:pt x="138280" y="30385"/>
                    </a:cubicBezTo>
                    <a:cubicBezTo>
                      <a:pt x="133053" y="31147"/>
                      <a:pt x="127256" y="32195"/>
                      <a:pt x="120793" y="33528"/>
                    </a:cubicBezTo>
                    <a:cubicBezTo>
                      <a:pt x="114331" y="34862"/>
                      <a:pt x="107583" y="36576"/>
                      <a:pt x="100645" y="38671"/>
                    </a:cubicBezTo>
                    <a:cubicBezTo>
                      <a:pt x="93878" y="40719"/>
                      <a:pt x="87273" y="43272"/>
                      <a:pt x="80877" y="46291"/>
                    </a:cubicBezTo>
                    <a:lnTo>
                      <a:pt x="131628" y="75629"/>
                    </a:lnTo>
                    <a:lnTo>
                      <a:pt x="141131" y="72390"/>
                    </a:lnTo>
                    <a:cubicBezTo>
                      <a:pt x="154056" y="68104"/>
                      <a:pt x="166221" y="64484"/>
                      <a:pt x="177721" y="61436"/>
                    </a:cubicBezTo>
                    <a:cubicBezTo>
                      <a:pt x="188489" y="58598"/>
                      <a:pt x="199494" y="56779"/>
                      <a:pt x="210604" y="56007"/>
                    </a:cubicBezTo>
                    <a:cubicBezTo>
                      <a:pt x="220726" y="55397"/>
                      <a:pt x="230885" y="56102"/>
                      <a:pt x="240826" y="58103"/>
                    </a:cubicBezTo>
                    <a:cubicBezTo>
                      <a:pt x="251023" y="60274"/>
                      <a:pt x="260812" y="64065"/>
                      <a:pt x="269813" y="69342"/>
                    </a:cubicBezTo>
                    <a:cubicBezTo>
                      <a:pt x="278584" y="73743"/>
                      <a:pt x="286112" y="80296"/>
                      <a:pt x="291671" y="88392"/>
                    </a:cubicBezTo>
                    <a:cubicBezTo>
                      <a:pt x="295397" y="94317"/>
                      <a:pt x="296566" y="101498"/>
                      <a:pt x="294902" y="108299"/>
                    </a:cubicBezTo>
                    <a:cubicBezTo>
                      <a:pt x="292745" y="115776"/>
                      <a:pt x="288649" y="122549"/>
                      <a:pt x="283023" y="127921"/>
                    </a:cubicBezTo>
                    <a:cubicBezTo>
                      <a:pt x="276076" y="134950"/>
                      <a:pt x="268282" y="141094"/>
                      <a:pt x="259833" y="146209"/>
                    </a:cubicBezTo>
                    <a:lnTo>
                      <a:pt x="292146" y="165259"/>
                    </a:lnTo>
                    <a:lnTo>
                      <a:pt x="274469" y="175451"/>
                    </a:lnTo>
                    <a:lnTo>
                      <a:pt x="241871" y="156401"/>
                    </a:lnTo>
                    <a:cubicBezTo>
                      <a:pt x="226352" y="164068"/>
                      <a:pt x="210119" y="170193"/>
                      <a:pt x="193402" y="174688"/>
                    </a:cubicBezTo>
                    <a:cubicBezTo>
                      <a:pt x="175924" y="179603"/>
                      <a:pt x="158058" y="182975"/>
                      <a:pt x="139991" y="184785"/>
                    </a:cubicBezTo>
                    <a:lnTo>
                      <a:pt x="122599" y="154781"/>
                    </a:lnTo>
                    <a:cubicBezTo>
                      <a:pt x="127332" y="154657"/>
                      <a:pt x="132065" y="154276"/>
                      <a:pt x="136760" y="153638"/>
                    </a:cubicBezTo>
                    <a:cubicBezTo>
                      <a:pt x="143127" y="152876"/>
                      <a:pt x="150255" y="151638"/>
                      <a:pt x="158048" y="150019"/>
                    </a:cubicBezTo>
                    <a:cubicBezTo>
                      <a:pt x="165841" y="148399"/>
                      <a:pt x="174204" y="146113"/>
                      <a:pt x="182948" y="143637"/>
                    </a:cubicBezTo>
                    <a:cubicBezTo>
                      <a:pt x="191425" y="141056"/>
                      <a:pt x="199722" y="137865"/>
                      <a:pt x="207753" y="134112"/>
                    </a:cubicBezTo>
                    <a:lnTo>
                      <a:pt x="157193" y="104965"/>
                    </a:lnTo>
                    <a:lnTo>
                      <a:pt x="150635" y="107252"/>
                    </a:lnTo>
                    <a:lnTo>
                      <a:pt x="143697" y="109347"/>
                    </a:lnTo>
                    <a:cubicBezTo>
                      <a:pt x="130962" y="113538"/>
                      <a:pt x="119368" y="116777"/>
                      <a:pt x="108723" y="118872"/>
                    </a:cubicBezTo>
                    <a:cubicBezTo>
                      <a:pt x="98953" y="121148"/>
                      <a:pt x="88994" y="122482"/>
                      <a:pt x="78976" y="122872"/>
                    </a:cubicBezTo>
                    <a:cubicBezTo>
                      <a:pt x="70128" y="123234"/>
                      <a:pt x="61280" y="122396"/>
                      <a:pt x="52651" y="120396"/>
                    </a:cubicBezTo>
                    <a:cubicBezTo>
                      <a:pt x="44079" y="118463"/>
                      <a:pt x="35848" y="115243"/>
                      <a:pt x="28226" y="110871"/>
                    </a:cubicBezTo>
                    <a:cubicBezTo>
                      <a:pt x="19891" y="106518"/>
                      <a:pt x="12669" y="100289"/>
                      <a:pt x="7128" y="92678"/>
                    </a:cubicBezTo>
                    <a:cubicBezTo>
                      <a:pt x="3022" y="86992"/>
                      <a:pt x="1007" y="80058"/>
                      <a:pt x="1426" y="73057"/>
                    </a:cubicBezTo>
                    <a:cubicBezTo>
                      <a:pt x="2148" y="65761"/>
                      <a:pt x="5065" y="58846"/>
                      <a:pt x="9789" y="53245"/>
                    </a:cubicBezTo>
                    <a:cubicBezTo>
                      <a:pt x="15596" y="45863"/>
                      <a:pt x="22524" y="39434"/>
                      <a:pt x="30317" y="34195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234" y="24003"/>
                    </a:lnTo>
                    <a:cubicBezTo>
                      <a:pt x="61157" y="17088"/>
                      <a:pt x="75783" y="11687"/>
                      <a:pt x="90856" y="7906"/>
                    </a:cubicBezTo>
                    <a:cubicBezTo>
                      <a:pt x="105207" y="4324"/>
                      <a:pt x="119786" y="1686"/>
                      <a:pt x="134479" y="0"/>
                    </a:cubicBezTo>
                    <a:close/>
                    <a:moveTo>
                      <a:pt x="63485" y="82772"/>
                    </a:moveTo>
                    <a:cubicBezTo>
                      <a:pt x="70157" y="86639"/>
                      <a:pt x="77864" y="88306"/>
                      <a:pt x="85534" y="87535"/>
                    </a:cubicBezTo>
                    <a:cubicBezTo>
                      <a:pt x="95817" y="86373"/>
                      <a:pt x="105948" y="84106"/>
                      <a:pt x="115756" y="80772"/>
                    </a:cubicBezTo>
                    <a:lnTo>
                      <a:pt x="68237" y="53245"/>
                    </a:lnTo>
                    <a:cubicBezTo>
                      <a:pt x="50750" y="64675"/>
                      <a:pt x="49230" y="74581"/>
                      <a:pt x="63485" y="82772"/>
                    </a:cubicBezTo>
                    <a:close/>
                    <a:moveTo>
                      <a:pt x="230372" y="96774"/>
                    </a:moveTo>
                    <a:cubicBezTo>
                      <a:pt x="223101" y="92773"/>
                      <a:pt x="214719" y="91269"/>
                      <a:pt x="206517" y="92488"/>
                    </a:cubicBezTo>
                    <a:cubicBezTo>
                      <a:pt x="195265" y="93955"/>
                      <a:pt x="184174" y="96412"/>
                      <a:pt x="173349" y="99822"/>
                    </a:cubicBezTo>
                    <a:lnTo>
                      <a:pt x="220868" y="127159"/>
                    </a:lnTo>
                    <a:cubicBezTo>
                      <a:pt x="240892" y="114776"/>
                      <a:pt x="244057" y="104651"/>
                      <a:pt x="230372" y="9677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0" name="Google Shape;1530;p27"/>
              <p:cNvSpPr/>
              <p:nvPr/>
            </p:nvSpPr>
            <p:spPr>
              <a:xfrm>
                <a:off x="7753460" y="5307234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240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1" name="Google Shape;1531;p27"/>
              <p:cNvSpPr/>
              <p:nvPr/>
            </p:nvSpPr>
            <p:spPr>
              <a:xfrm>
                <a:off x="7880525" y="5317712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240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102" y="17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2" name="Google Shape;1532;p27"/>
              <p:cNvSpPr/>
              <p:nvPr/>
            </p:nvSpPr>
            <p:spPr>
              <a:xfrm>
                <a:off x="7894686" y="5254561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3" name="Google Shape;1533;p27"/>
              <p:cNvSpPr/>
              <p:nvPr/>
            </p:nvSpPr>
            <p:spPr>
              <a:xfrm>
                <a:off x="7795847" y="5260943"/>
                <a:ext cx="47328" cy="33051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051" extrusionOk="0">
                    <a:moveTo>
                      <a:pt x="0" y="10001"/>
                    </a:moveTo>
                    <a:lnTo>
                      <a:pt x="10454" y="0"/>
                    </a:lnTo>
                    <a:lnTo>
                      <a:pt x="47329" y="25527"/>
                    </a:lnTo>
                    <a:lnTo>
                      <a:pt x="45048" y="33052"/>
                    </a:lnTo>
                    <a:cubicBezTo>
                      <a:pt x="45048" y="33052"/>
                      <a:pt x="17487" y="21431"/>
                      <a:pt x="16537" y="2076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4" name="Google Shape;1534;p27"/>
              <p:cNvSpPr/>
              <p:nvPr/>
            </p:nvSpPr>
            <p:spPr>
              <a:xfrm>
                <a:off x="7699193" y="5205793"/>
                <a:ext cx="58543" cy="38861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861" extrusionOk="0">
                    <a:moveTo>
                      <a:pt x="0" y="11049"/>
                    </a:moveTo>
                    <a:lnTo>
                      <a:pt x="49040" y="38862"/>
                    </a:lnTo>
                    <a:lnTo>
                      <a:pt x="58543" y="31623"/>
                    </a:lnTo>
                    <a:cubicBezTo>
                      <a:pt x="58543" y="31623"/>
                      <a:pt x="52461" y="24574"/>
                      <a:pt x="51986" y="23813"/>
                    </a:cubicBezTo>
                    <a:cubicBezTo>
                      <a:pt x="47585" y="18783"/>
                      <a:pt x="42425" y="14478"/>
                      <a:pt x="36684" y="11049"/>
                    </a:cubicBezTo>
                    <a:cubicBezTo>
                      <a:pt x="33073" y="10382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5" name="Google Shape;1535;p27"/>
              <p:cNvSpPr/>
              <p:nvPr/>
            </p:nvSpPr>
            <p:spPr>
              <a:xfrm>
                <a:off x="7753460" y="5174646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6" name="Google Shape;1536;p27"/>
              <p:cNvSpPr/>
              <p:nvPr/>
            </p:nvSpPr>
            <p:spPr>
              <a:xfrm>
                <a:off x="7631241" y="5169598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7" name="Google Shape;1537;p27"/>
              <p:cNvSpPr/>
              <p:nvPr/>
            </p:nvSpPr>
            <p:spPr>
              <a:xfrm>
                <a:off x="7632192" y="5227129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8" name="Google Shape;1538;p27"/>
              <p:cNvSpPr/>
              <p:nvPr/>
            </p:nvSpPr>
            <p:spPr>
              <a:xfrm>
                <a:off x="7630861" y="5152548"/>
                <a:ext cx="295637" cy="184403"/>
              </a:xfrm>
              <a:custGeom>
                <a:avLst/>
                <a:gdLst/>
                <a:ahLst/>
                <a:cxnLst/>
                <a:rect l="l" t="t" r="r" b="b"/>
                <a:pathLst>
                  <a:path w="295637" h="184403" extrusionOk="0">
                    <a:moveTo>
                      <a:pt x="149875" y="29051"/>
                    </a:moveTo>
                    <a:cubicBezTo>
                      <a:pt x="145988" y="29042"/>
                      <a:pt x="142110" y="29356"/>
                      <a:pt x="138280" y="30004"/>
                    </a:cubicBezTo>
                    <a:cubicBezTo>
                      <a:pt x="133053" y="30671"/>
                      <a:pt x="127256" y="31718"/>
                      <a:pt x="120793" y="33147"/>
                    </a:cubicBezTo>
                    <a:cubicBezTo>
                      <a:pt x="114331" y="34576"/>
                      <a:pt x="107583" y="36195"/>
                      <a:pt x="100645" y="38290"/>
                    </a:cubicBezTo>
                    <a:cubicBezTo>
                      <a:pt x="93878" y="40310"/>
                      <a:pt x="87273" y="42824"/>
                      <a:pt x="80877" y="45815"/>
                    </a:cubicBezTo>
                    <a:lnTo>
                      <a:pt x="131628" y="75247"/>
                    </a:lnTo>
                    <a:lnTo>
                      <a:pt x="141131" y="72009"/>
                    </a:lnTo>
                    <a:cubicBezTo>
                      <a:pt x="154056" y="67723"/>
                      <a:pt x="166221" y="64103"/>
                      <a:pt x="177721" y="61055"/>
                    </a:cubicBezTo>
                    <a:cubicBezTo>
                      <a:pt x="188489" y="58207"/>
                      <a:pt x="199494" y="56397"/>
                      <a:pt x="210604" y="55626"/>
                    </a:cubicBezTo>
                    <a:cubicBezTo>
                      <a:pt x="220726" y="54988"/>
                      <a:pt x="230875" y="55654"/>
                      <a:pt x="240826" y="57626"/>
                    </a:cubicBezTo>
                    <a:cubicBezTo>
                      <a:pt x="251033" y="59836"/>
                      <a:pt x="260812" y="63655"/>
                      <a:pt x="269813" y="68961"/>
                    </a:cubicBezTo>
                    <a:cubicBezTo>
                      <a:pt x="278584" y="73362"/>
                      <a:pt x="286112" y="79915"/>
                      <a:pt x="291671" y="88011"/>
                    </a:cubicBezTo>
                    <a:cubicBezTo>
                      <a:pt x="295397" y="93897"/>
                      <a:pt x="296556" y="101051"/>
                      <a:pt x="294902" y="107823"/>
                    </a:cubicBezTo>
                    <a:cubicBezTo>
                      <a:pt x="292793" y="115319"/>
                      <a:pt x="288687" y="122101"/>
                      <a:pt x="283023" y="127444"/>
                    </a:cubicBezTo>
                    <a:cubicBezTo>
                      <a:pt x="276076" y="134503"/>
                      <a:pt x="268282" y="140675"/>
                      <a:pt x="259833" y="145828"/>
                    </a:cubicBezTo>
                    <a:lnTo>
                      <a:pt x="292146" y="164878"/>
                    </a:lnTo>
                    <a:lnTo>
                      <a:pt x="274469" y="175069"/>
                    </a:lnTo>
                    <a:lnTo>
                      <a:pt x="241871" y="156019"/>
                    </a:lnTo>
                    <a:cubicBezTo>
                      <a:pt x="226371" y="163763"/>
                      <a:pt x="210138" y="169916"/>
                      <a:pt x="193402" y="174403"/>
                    </a:cubicBezTo>
                    <a:cubicBezTo>
                      <a:pt x="175915" y="179241"/>
                      <a:pt x="158048" y="182585"/>
                      <a:pt x="139991" y="184404"/>
                    </a:cubicBezTo>
                    <a:lnTo>
                      <a:pt x="122979" y="153829"/>
                    </a:lnTo>
                    <a:cubicBezTo>
                      <a:pt x="126115" y="153829"/>
                      <a:pt x="130772" y="153829"/>
                      <a:pt x="137140" y="152781"/>
                    </a:cubicBezTo>
                    <a:cubicBezTo>
                      <a:pt x="143507" y="151733"/>
                      <a:pt x="150635" y="150781"/>
                      <a:pt x="158428" y="149066"/>
                    </a:cubicBezTo>
                    <a:cubicBezTo>
                      <a:pt x="166221" y="147352"/>
                      <a:pt x="174585" y="145256"/>
                      <a:pt x="183328" y="142684"/>
                    </a:cubicBezTo>
                    <a:cubicBezTo>
                      <a:pt x="191824" y="140141"/>
                      <a:pt x="200121" y="136960"/>
                      <a:pt x="208133" y="133159"/>
                    </a:cubicBezTo>
                    <a:lnTo>
                      <a:pt x="157573" y="103917"/>
                    </a:lnTo>
                    <a:lnTo>
                      <a:pt x="151015" y="106204"/>
                    </a:lnTo>
                    <a:lnTo>
                      <a:pt x="144077" y="108394"/>
                    </a:lnTo>
                    <a:cubicBezTo>
                      <a:pt x="131342" y="112585"/>
                      <a:pt x="119748" y="115824"/>
                      <a:pt x="109104" y="117919"/>
                    </a:cubicBezTo>
                    <a:cubicBezTo>
                      <a:pt x="99334" y="120196"/>
                      <a:pt x="89374" y="121530"/>
                      <a:pt x="79357" y="121920"/>
                    </a:cubicBezTo>
                    <a:cubicBezTo>
                      <a:pt x="70509" y="122234"/>
                      <a:pt x="61661" y="121396"/>
                      <a:pt x="53031" y="119443"/>
                    </a:cubicBezTo>
                    <a:cubicBezTo>
                      <a:pt x="44478" y="117462"/>
                      <a:pt x="36247" y="114252"/>
                      <a:pt x="28606" y="109918"/>
                    </a:cubicBezTo>
                    <a:cubicBezTo>
                      <a:pt x="20291" y="105537"/>
                      <a:pt x="13077" y="99317"/>
                      <a:pt x="7508" y="91726"/>
                    </a:cubicBezTo>
                    <a:cubicBezTo>
                      <a:pt x="3412" y="86039"/>
                      <a:pt x="1397" y="79105"/>
                      <a:pt x="1806" y="72104"/>
                    </a:cubicBezTo>
                    <a:cubicBezTo>
                      <a:pt x="2528" y="64808"/>
                      <a:pt x="5446" y="57893"/>
                      <a:pt x="10169" y="52292"/>
                    </a:cubicBezTo>
                    <a:cubicBezTo>
                      <a:pt x="15947" y="44882"/>
                      <a:pt x="22885" y="38452"/>
                      <a:pt x="30697" y="33242"/>
                    </a:cubicBezTo>
                    <a:lnTo>
                      <a:pt x="0" y="17050"/>
                    </a:lnTo>
                    <a:lnTo>
                      <a:pt x="17582" y="6763"/>
                    </a:lnTo>
                    <a:lnTo>
                      <a:pt x="47234" y="24003"/>
                    </a:lnTo>
                    <a:cubicBezTo>
                      <a:pt x="61157" y="17088"/>
                      <a:pt x="75783" y="11687"/>
                      <a:pt x="90856" y="7906"/>
                    </a:cubicBezTo>
                    <a:cubicBezTo>
                      <a:pt x="105197" y="4286"/>
                      <a:pt x="119776" y="1638"/>
                      <a:pt x="134479" y="0"/>
                    </a:cubicBezTo>
                    <a:close/>
                    <a:moveTo>
                      <a:pt x="63485" y="82391"/>
                    </a:moveTo>
                    <a:cubicBezTo>
                      <a:pt x="70157" y="86258"/>
                      <a:pt x="77864" y="87925"/>
                      <a:pt x="85534" y="87154"/>
                    </a:cubicBezTo>
                    <a:cubicBezTo>
                      <a:pt x="95817" y="85992"/>
                      <a:pt x="105948" y="83725"/>
                      <a:pt x="115756" y="80391"/>
                    </a:cubicBezTo>
                    <a:lnTo>
                      <a:pt x="68237" y="52864"/>
                    </a:lnTo>
                    <a:cubicBezTo>
                      <a:pt x="50750" y="64675"/>
                      <a:pt x="49230" y="74485"/>
                      <a:pt x="63485" y="82772"/>
                    </a:cubicBezTo>
                    <a:close/>
                    <a:moveTo>
                      <a:pt x="230372" y="96298"/>
                    </a:moveTo>
                    <a:cubicBezTo>
                      <a:pt x="223092" y="92335"/>
                      <a:pt x="214710" y="90859"/>
                      <a:pt x="206517" y="92107"/>
                    </a:cubicBezTo>
                    <a:cubicBezTo>
                      <a:pt x="195274" y="93535"/>
                      <a:pt x="184174" y="95964"/>
                      <a:pt x="173349" y="99346"/>
                    </a:cubicBezTo>
                    <a:lnTo>
                      <a:pt x="220868" y="126778"/>
                    </a:lnTo>
                    <a:cubicBezTo>
                      <a:pt x="240826" y="114776"/>
                      <a:pt x="244057" y="104680"/>
                      <a:pt x="230372" y="9667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39" name="Google Shape;1539;p27"/>
            <p:cNvGrpSpPr/>
            <p:nvPr/>
          </p:nvGrpSpPr>
          <p:grpSpPr>
            <a:xfrm>
              <a:off x="4965040" y="3574128"/>
              <a:ext cx="883852" cy="621125"/>
              <a:chOff x="6774665" y="4316253"/>
              <a:chExt cx="883852" cy="621125"/>
            </a:xfrm>
          </p:grpSpPr>
          <p:sp>
            <p:nvSpPr>
              <p:cNvPr id="1540" name="Google Shape;1540;p27"/>
              <p:cNvSpPr/>
              <p:nvPr/>
            </p:nvSpPr>
            <p:spPr>
              <a:xfrm>
                <a:off x="6774665" y="4425886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1" name="Google Shape;1541;p27"/>
              <p:cNvSpPr/>
              <p:nvPr/>
            </p:nvSpPr>
            <p:spPr>
              <a:xfrm>
                <a:off x="6774855" y="4568951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2" name="Google Shape;1542;p27"/>
              <p:cNvSpPr/>
              <p:nvPr/>
            </p:nvSpPr>
            <p:spPr>
              <a:xfrm>
                <a:off x="7592086" y="4572000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1" y="0"/>
                    </a:moveTo>
                    <a:lnTo>
                      <a:pt x="66431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1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3" name="Google Shape;1543;p27"/>
              <p:cNvSpPr/>
              <p:nvPr/>
            </p:nvSpPr>
            <p:spPr>
              <a:xfrm>
                <a:off x="6774665" y="431625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4" name="Google Shape;1544;p27"/>
              <p:cNvSpPr/>
              <p:nvPr/>
            </p:nvSpPr>
            <p:spPr>
              <a:xfrm>
                <a:off x="6900380" y="4385881"/>
                <a:ext cx="632615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15" h="366093" extrusionOk="0">
                    <a:moveTo>
                      <a:pt x="632021" y="194024"/>
                    </a:moveTo>
                    <a:cubicBezTo>
                      <a:pt x="627555" y="237077"/>
                      <a:pt x="596952" y="279749"/>
                      <a:pt x="540025" y="312515"/>
                    </a:cubicBezTo>
                    <a:cubicBezTo>
                      <a:pt x="416475" y="383953"/>
                      <a:pt x="216136" y="383953"/>
                      <a:pt x="92586" y="312515"/>
                    </a:cubicBezTo>
                    <a:cubicBezTo>
                      <a:pt x="35564" y="279559"/>
                      <a:pt x="4961" y="237077"/>
                      <a:pt x="590" y="194024"/>
                    </a:cubicBezTo>
                    <a:cubicBezTo>
                      <a:pt x="-4732" y="143637"/>
                      <a:pt x="25965" y="92107"/>
                      <a:pt x="92586" y="53721"/>
                    </a:cubicBezTo>
                    <a:cubicBezTo>
                      <a:pt x="216136" y="-17907"/>
                      <a:pt x="416475" y="-17907"/>
                      <a:pt x="540025" y="53721"/>
                    </a:cubicBezTo>
                    <a:cubicBezTo>
                      <a:pt x="606931" y="92107"/>
                      <a:pt x="637344" y="143637"/>
                      <a:pt x="632021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5" name="Google Shape;1545;p27"/>
              <p:cNvSpPr/>
              <p:nvPr/>
            </p:nvSpPr>
            <p:spPr>
              <a:xfrm>
                <a:off x="6900970" y="4407789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170"/>
                      <a:pt x="596363" y="257842"/>
                      <a:pt x="539435" y="290608"/>
                    </a:cubicBezTo>
                    <a:cubicBezTo>
                      <a:pt x="415886" y="362045"/>
                      <a:pt x="215546" y="362045"/>
                      <a:pt x="91997" y="290608"/>
                    </a:cubicBezTo>
                    <a:cubicBezTo>
                      <a:pt x="34974" y="257651"/>
                      <a:pt x="4372" y="215170"/>
                      <a:pt x="0" y="172117"/>
                    </a:cubicBezTo>
                    <a:cubicBezTo>
                      <a:pt x="4372" y="129064"/>
                      <a:pt x="34974" y="86392"/>
                      <a:pt x="91997" y="53721"/>
                    </a:cubicBezTo>
                    <a:cubicBezTo>
                      <a:pt x="215546" y="-17907"/>
                      <a:pt x="415886" y="-17907"/>
                      <a:pt x="539435" y="53721"/>
                    </a:cubicBezTo>
                    <a:cubicBezTo>
                      <a:pt x="596838" y="86677"/>
                      <a:pt x="626965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6" name="Google Shape;1546;p27"/>
              <p:cNvSpPr/>
              <p:nvPr/>
            </p:nvSpPr>
            <p:spPr>
              <a:xfrm>
                <a:off x="7062535" y="4489799"/>
                <a:ext cx="295132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5132" h="185547" extrusionOk="0">
                    <a:moveTo>
                      <a:pt x="149494" y="30194"/>
                    </a:moveTo>
                    <a:cubicBezTo>
                      <a:pt x="145607" y="30185"/>
                      <a:pt x="141730" y="30499"/>
                      <a:pt x="137900" y="31147"/>
                    </a:cubicBezTo>
                    <a:cubicBezTo>
                      <a:pt x="132673" y="31909"/>
                      <a:pt x="126875" y="32956"/>
                      <a:pt x="120413" y="34290"/>
                    </a:cubicBezTo>
                    <a:cubicBezTo>
                      <a:pt x="113950" y="35623"/>
                      <a:pt x="107203" y="37433"/>
                      <a:pt x="100265" y="39529"/>
                    </a:cubicBezTo>
                    <a:cubicBezTo>
                      <a:pt x="93498" y="41548"/>
                      <a:pt x="86893" y="44063"/>
                      <a:pt x="80497" y="47054"/>
                    </a:cubicBezTo>
                    <a:lnTo>
                      <a:pt x="131152" y="76486"/>
                    </a:lnTo>
                    <a:lnTo>
                      <a:pt x="140656" y="73247"/>
                    </a:lnTo>
                    <a:cubicBezTo>
                      <a:pt x="153581" y="68961"/>
                      <a:pt x="165746" y="65246"/>
                      <a:pt x="177246" y="62294"/>
                    </a:cubicBezTo>
                    <a:cubicBezTo>
                      <a:pt x="187994" y="59360"/>
                      <a:pt x="199009" y="57541"/>
                      <a:pt x="210129" y="56864"/>
                    </a:cubicBezTo>
                    <a:cubicBezTo>
                      <a:pt x="220250" y="56179"/>
                      <a:pt x="230410" y="56845"/>
                      <a:pt x="240351" y="58864"/>
                    </a:cubicBezTo>
                    <a:cubicBezTo>
                      <a:pt x="250567" y="61017"/>
                      <a:pt x="260366" y="64846"/>
                      <a:pt x="269337" y="70199"/>
                    </a:cubicBezTo>
                    <a:cubicBezTo>
                      <a:pt x="278119" y="74590"/>
                      <a:pt x="285636" y="81144"/>
                      <a:pt x="291196" y="89249"/>
                    </a:cubicBezTo>
                    <a:cubicBezTo>
                      <a:pt x="294874" y="95193"/>
                      <a:pt x="296033" y="102356"/>
                      <a:pt x="294427" y="109156"/>
                    </a:cubicBezTo>
                    <a:cubicBezTo>
                      <a:pt x="292251" y="116624"/>
                      <a:pt x="288155" y="123397"/>
                      <a:pt x="282547" y="128778"/>
                    </a:cubicBezTo>
                    <a:cubicBezTo>
                      <a:pt x="275553" y="135789"/>
                      <a:pt x="267769" y="141961"/>
                      <a:pt x="259358" y="147161"/>
                    </a:cubicBezTo>
                    <a:lnTo>
                      <a:pt x="291671" y="16621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68"/>
                      <a:pt x="209359" y="171022"/>
                      <a:pt x="192642" y="175546"/>
                    </a:cubicBezTo>
                    <a:cubicBezTo>
                      <a:pt x="175155" y="180385"/>
                      <a:pt x="157288" y="183728"/>
                      <a:pt x="139230" y="185547"/>
                    </a:cubicBezTo>
                    <a:lnTo>
                      <a:pt x="122123" y="154972"/>
                    </a:lnTo>
                    <a:cubicBezTo>
                      <a:pt x="126894" y="154848"/>
                      <a:pt x="131656" y="154467"/>
                      <a:pt x="136379" y="153829"/>
                    </a:cubicBezTo>
                    <a:cubicBezTo>
                      <a:pt x="143536" y="153019"/>
                      <a:pt x="150644" y="151810"/>
                      <a:pt x="157668" y="150209"/>
                    </a:cubicBezTo>
                    <a:cubicBezTo>
                      <a:pt x="165556" y="148495"/>
                      <a:pt x="173824" y="146399"/>
                      <a:pt x="182568" y="143828"/>
                    </a:cubicBezTo>
                    <a:cubicBezTo>
                      <a:pt x="191055" y="141246"/>
                      <a:pt x="199342" y="138065"/>
                      <a:pt x="207372" y="134303"/>
                    </a:cubicBezTo>
                    <a:lnTo>
                      <a:pt x="156812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967"/>
                      <a:pt x="108343" y="118967"/>
                    </a:cubicBezTo>
                    <a:cubicBezTo>
                      <a:pt x="98545" y="121244"/>
                      <a:pt x="88556" y="122587"/>
                      <a:pt x="78501" y="122968"/>
                    </a:cubicBezTo>
                    <a:cubicBezTo>
                      <a:pt x="69691" y="123282"/>
                      <a:pt x="60872" y="122454"/>
                      <a:pt x="52271" y="120491"/>
                    </a:cubicBezTo>
                    <a:cubicBezTo>
                      <a:pt x="43698" y="118548"/>
                      <a:pt x="35468" y="115338"/>
                      <a:pt x="27846" y="110966"/>
                    </a:cubicBezTo>
                    <a:cubicBezTo>
                      <a:pt x="19511" y="106613"/>
                      <a:pt x="12288" y="100384"/>
                      <a:pt x="6748" y="92773"/>
                    </a:cubicBezTo>
                    <a:cubicBezTo>
                      <a:pt x="2585" y="87116"/>
                      <a:pt x="561" y="80163"/>
                      <a:pt x="1045" y="73152"/>
                    </a:cubicBezTo>
                    <a:cubicBezTo>
                      <a:pt x="1787" y="65856"/>
                      <a:pt x="4704" y="58950"/>
                      <a:pt x="9409" y="53340"/>
                    </a:cubicBezTo>
                    <a:cubicBezTo>
                      <a:pt x="15197" y="45929"/>
                      <a:pt x="22125" y="39500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57" y="17021"/>
                      <a:pt x="75783" y="11649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3629"/>
                    </a:moveTo>
                    <a:cubicBezTo>
                      <a:pt x="69786" y="87459"/>
                      <a:pt x="77494" y="89116"/>
                      <a:pt x="85154" y="88392"/>
                    </a:cubicBezTo>
                    <a:cubicBezTo>
                      <a:pt x="95437" y="87182"/>
                      <a:pt x="105568" y="84877"/>
                      <a:pt x="115376" y="81534"/>
                    </a:cubicBezTo>
                    <a:lnTo>
                      <a:pt x="67857" y="54007"/>
                    </a:lnTo>
                    <a:cubicBezTo>
                      <a:pt x="50370" y="65437"/>
                      <a:pt x="48849" y="75343"/>
                      <a:pt x="63105" y="83629"/>
                    </a:cubicBezTo>
                    <a:close/>
                    <a:moveTo>
                      <a:pt x="229991" y="97536"/>
                    </a:moveTo>
                    <a:cubicBezTo>
                      <a:pt x="222693" y="93612"/>
                      <a:pt x="214339" y="92107"/>
                      <a:pt x="206137" y="93250"/>
                    </a:cubicBezTo>
                    <a:cubicBezTo>
                      <a:pt x="194894" y="94755"/>
                      <a:pt x="183803" y="97212"/>
                      <a:pt x="172969" y="100584"/>
                    </a:cubicBezTo>
                    <a:lnTo>
                      <a:pt x="220488" y="127921"/>
                    </a:lnTo>
                    <a:cubicBezTo>
                      <a:pt x="240446" y="115634"/>
                      <a:pt x="243677" y="105442"/>
                      <a:pt x="229991" y="9753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7" name="Google Shape;1547;p27"/>
              <p:cNvSpPr/>
              <p:nvPr/>
            </p:nvSpPr>
            <p:spPr>
              <a:xfrm>
                <a:off x="7184658" y="4627816"/>
                <a:ext cx="19482" cy="25431"/>
              </a:xfrm>
              <a:custGeom>
                <a:avLst/>
                <a:gdLst/>
                <a:ahLst/>
                <a:cxnLst/>
                <a:rect l="l" t="t" r="r" b="b"/>
                <a:pathLst>
                  <a:path w="19482" h="25431" extrusionOk="0">
                    <a:moveTo>
                      <a:pt x="0" y="17145"/>
                    </a:moveTo>
                    <a:cubicBezTo>
                      <a:pt x="285" y="11430"/>
                      <a:pt x="285" y="5715"/>
                      <a:pt x="0" y="0"/>
                    </a:cubicBezTo>
                    <a:lnTo>
                      <a:pt x="19483" y="12478"/>
                    </a:lnTo>
                    <a:lnTo>
                      <a:pt x="11024" y="2543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8" name="Google Shape;1548;p27"/>
              <p:cNvSpPr/>
              <p:nvPr/>
            </p:nvSpPr>
            <p:spPr>
              <a:xfrm>
                <a:off x="7311819" y="4638675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9" name="Google Shape;1549;p27"/>
              <p:cNvSpPr/>
              <p:nvPr/>
            </p:nvSpPr>
            <p:spPr>
              <a:xfrm>
                <a:off x="7325980" y="4575428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0" name="Google Shape;1550;p27"/>
              <p:cNvSpPr/>
              <p:nvPr/>
            </p:nvSpPr>
            <p:spPr>
              <a:xfrm>
                <a:off x="7227140" y="4581810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431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1" name="Google Shape;1551;p27"/>
              <p:cNvSpPr/>
              <p:nvPr/>
            </p:nvSpPr>
            <p:spPr>
              <a:xfrm>
                <a:off x="7130487" y="4526660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9040" y="38957"/>
                    </a:lnTo>
                    <a:lnTo>
                      <a:pt x="59018" y="31623"/>
                    </a:lnTo>
                    <a:cubicBezTo>
                      <a:pt x="59018" y="31623"/>
                      <a:pt x="52841" y="24575"/>
                      <a:pt x="52461" y="23908"/>
                    </a:cubicBezTo>
                    <a:cubicBezTo>
                      <a:pt x="48042" y="18898"/>
                      <a:pt x="42881" y="14592"/>
                      <a:pt x="37160" y="11144"/>
                    </a:cubicBezTo>
                    <a:cubicBezTo>
                      <a:pt x="33548" y="10382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2" name="Google Shape;1552;p27"/>
              <p:cNvSpPr/>
              <p:nvPr/>
            </p:nvSpPr>
            <p:spPr>
              <a:xfrm>
                <a:off x="7184753" y="4495514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526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3" name="Google Shape;1553;p27"/>
              <p:cNvSpPr/>
              <p:nvPr/>
            </p:nvSpPr>
            <p:spPr>
              <a:xfrm>
                <a:off x="7062535" y="4490466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4" name="Google Shape;1554;p27"/>
              <p:cNvSpPr/>
              <p:nvPr/>
            </p:nvSpPr>
            <p:spPr>
              <a:xfrm>
                <a:off x="7063485" y="4547997"/>
                <a:ext cx="29937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7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5" name="Google Shape;1555;p27"/>
              <p:cNvSpPr/>
              <p:nvPr/>
            </p:nvSpPr>
            <p:spPr>
              <a:xfrm>
                <a:off x="7062535" y="4472654"/>
                <a:ext cx="295233" cy="185546"/>
              </a:xfrm>
              <a:custGeom>
                <a:avLst/>
                <a:gdLst/>
                <a:ahLst/>
                <a:cxnLst/>
                <a:rect l="l" t="t" r="r" b="b"/>
                <a:pathLst>
                  <a:path w="295233" h="185546" extrusionOk="0">
                    <a:moveTo>
                      <a:pt x="149494" y="30194"/>
                    </a:moveTo>
                    <a:cubicBezTo>
                      <a:pt x="145607" y="30185"/>
                      <a:pt x="141730" y="30499"/>
                      <a:pt x="137900" y="31147"/>
                    </a:cubicBezTo>
                    <a:cubicBezTo>
                      <a:pt x="132673" y="31909"/>
                      <a:pt x="126875" y="32956"/>
                      <a:pt x="120413" y="34290"/>
                    </a:cubicBezTo>
                    <a:cubicBezTo>
                      <a:pt x="113950" y="35623"/>
                      <a:pt x="107203" y="37338"/>
                      <a:pt x="100265" y="39433"/>
                    </a:cubicBezTo>
                    <a:cubicBezTo>
                      <a:pt x="93498" y="41481"/>
                      <a:pt x="86893" y="44034"/>
                      <a:pt x="80497" y="47054"/>
                    </a:cubicBezTo>
                    <a:lnTo>
                      <a:pt x="131247" y="76390"/>
                    </a:lnTo>
                    <a:lnTo>
                      <a:pt x="140751" y="73247"/>
                    </a:lnTo>
                    <a:cubicBezTo>
                      <a:pt x="153676" y="68866"/>
                      <a:pt x="165841" y="65246"/>
                      <a:pt x="177340" y="62198"/>
                    </a:cubicBezTo>
                    <a:cubicBezTo>
                      <a:pt x="188108" y="59360"/>
                      <a:pt x="199114" y="57540"/>
                      <a:pt x="210224" y="56769"/>
                    </a:cubicBezTo>
                    <a:cubicBezTo>
                      <a:pt x="220345" y="56159"/>
                      <a:pt x="230505" y="56864"/>
                      <a:pt x="240446" y="58864"/>
                    </a:cubicBezTo>
                    <a:cubicBezTo>
                      <a:pt x="250643" y="61036"/>
                      <a:pt x="260432" y="64827"/>
                      <a:pt x="269432" y="70104"/>
                    </a:cubicBezTo>
                    <a:cubicBezTo>
                      <a:pt x="278204" y="74504"/>
                      <a:pt x="285731" y="81058"/>
                      <a:pt x="291291" y="89154"/>
                    </a:cubicBezTo>
                    <a:cubicBezTo>
                      <a:pt x="294978" y="95088"/>
                      <a:pt x="296138" y="102260"/>
                      <a:pt x="294522" y="109061"/>
                    </a:cubicBezTo>
                    <a:cubicBezTo>
                      <a:pt x="292327" y="116519"/>
                      <a:pt x="288231" y="123282"/>
                      <a:pt x="282643" y="128683"/>
                    </a:cubicBezTo>
                    <a:cubicBezTo>
                      <a:pt x="275667" y="135684"/>
                      <a:pt x="267883" y="141827"/>
                      <a:pt x="259453" y="146971"/>
                    </a:cubicBezTo>
                    <a:lnTo>
                      <a:pt x="291766" y="16602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30"/>
                      <a:pt x="209359" y="170955"/>
                      <a:pt x="192642" y="175450"/>
                    </a:cubicBezTo>
                    <a:cubicBezTo>
                      <a:pt x="175164" y="180365"/>
                      <a:pt x="157297" y="183737"/>
                      <a:pt x="139230" y="185547"/>
                    </a:cubicBezTo>
                    <a:lnTo>
                      <a:pt x="122123" y="154972"/>
                    </a:lnTo>
                    <a:cubicBezTo>
                      <a:pt x="126894" y="154848"/>
                      <a:pt x="131656" y="154467"/>
                      <a:pt x="136379" y="153829"/>
                    </a:cubicBezTo>
                    <a:cubicBezTo>
                      <a:pt x="142747" y="153067"/>
                      <a:pt x="149875" y="151924"/>
                      <a:pt x="157668" y="150209"/>
                    </a:cubicBezTo>
                    <a:cubicBezTo>
                      <a:pt x="165461" y="148495"/>
                      <a:pt x="173824" y="146304"/>
                      <a:pt x="182568" y="143828"/>
                    </a:cubicBezTo>
                    <a:cubicBezTo>
                      <a:pt x="191064" y="141284"/>
                      <a:pt x="199361" y="138103"/>
                      <a:pt x="207372" y="134303"/>
                    </a:cubicBezTo>
                    <a:lnTo>
                      <a:pt x="156812" y="105156"/>
                    </a:lnTo>
                    <a:lnTo>
                      <a:pt x="150255" y="107442"/>
                    </a:lnTo>
                    <a:lnTo>
                      <a:pt x="143317" y="109538"/>
                    </a:lnTo>
                    <a:cubicBezTo>
                      <a:pt x="130582" y="113729"/>
                      <a:pt x="118987" y="116967"/>
                      <a:pt x="108343" y="119063"/>
                    </a:cubicBezTo>
                    <a:cubicBezTo>
                      <a:pt x="98545" y="121339"/>
                      <a:pt x="88556" y="122682"/>
                      <a:pt x="78501" y="123063"/>
                    </a:cubicBezTo>
                    <a:cubicBezTo>
                      <a:pt x="69682" y="123425"/>
                      <a:pt x="60862" y="122587"/>
                      <a:pt x="52271" y="120587"/>
                    </a:cubicBezTo>
                    <a:cubicBezTo>
                      <a:pt x="43698" y="118653"/>
                      <a:pt x="35468" y="115433"/>
                      <a:pt x="27846" y="111062"/>
                    </a:cubicBezTo>
                    <a:cubicBezTo>
                      <a:pt x="19511" y="106709"/>
                      <a:pt x="12288" y="100479"/>
                      <a:pt x="6748" y="92869"/>
                    </a:cubicBezTo>
                    <a:cubicBezTo>
                      <a:pt x="2604" y="87201"/>
                      <a:pt x="579" y="80258"/>
                      <a:pt x="1045" y="73247"/>
                    </a:cubicBezTo>
                    <a:cubicBezTo>
                      <a:pt x="1767" y="65951"/>
                      <a:pt x="4685" y="59036"/>
                      <a:pt x="9409" y="53435"/>
                    </a:cubicBezTo>
                    <a:cubicBezTo>
                      <a:pt x="15197" y="46025"/>
                      <a:pt x="22125" y="39595"/>
                      <a:pt x="29937" y="34385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234" y="24003"/>
                    </a:lnTo>
                    <a:cubicBezTo>
                      <a:pt x="61157" y="17088"/>
                      <a:pt x="75783" y="11687"/>
                      <a:pt x="90856" y="7906"/>
                    </a:cubicBezTo>
                    <a:cubicBezTo>
                      <a:pt x="105207" y="4324"/>
                      <a:pt x="119785" y="1686"/>
                      <a:pt x="134479" y="0"/>
                    </a:cubicBezTo>
                    <a:close/>
                    <a:moveTo>
                      <a:pt x="63105" y="83534"/>
                    </a:moveTo>
                    <a:cubicBezTo>
                      <a:pt x="69777" y="87401"/>
                      <a:pt x="77484" y="89068"/>
                      <a:pt x="85154" y="88297"/>
                    </a:cubicBezTo>
                    <a:cubicBezTo>
                      <a:pt x="95437" y="87125"/>
                      <a:pt x="105568" y="84858"/>
                      <a:pt x="115376" y="81534"/>
                    </a:cubicBezTo>
                    <a:lnTo>
                      <a:pt x="67857" y="54007"/>
                    </a:lnTo>
                    <a:cubicBezTo>
                      <a:pt x="50370" y="65437"/>
                      <a:pt x="48849" y="75343"/>
                      <a:pt x="63105" y="83534"/>
                    </a:cubicBezTo>
                    <a:close/>
                    <a:moveTo>
                      <a:pt x="229991" y="97536"/>
                    </a:moveTo>
                    <a:cubicBezTo>
                      <a:pt x="222721" y="93536"/>
                      <a:pt x="214339" y="92030"/>
                      <a:pt x="206137" y="93250"/>
                    </a:cubicBezTo>
                    <a:cubicBezTo>
                      <a:pt x="194884" y="94707"/>
                      <a:pt x="183784" y="97164"/>
                      <a:pt x="172969" y="100584"/>
                    </a:cubicBezTo>
                    <a:lnTo>
                      <a:pt x="220488" y="127921"/>
                    </a:lnTo>
                    <a:cubicBezTo>
                      <a:pt x="240512" y="115224"/>
                      <a:pt x="243677" y="105089"/>
                      <a:pt x="229991" y="9753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56" name="Google Shape;1556;p27"/>
            <p:cNvGrpSpPr/>
            <p:nvPr/>
          </p:nvGrpSpPr>
          <p:grpSpPr>
            <a:xfrm>
              <a:off x="4965040" y="3430682"/>
              <a:ext cx="883852" cy="621125"/>
              <a:chOff x="6774665" y="4172807"/>
              <a:chExt cx="883852" cy="621125"/>
            </a:xfrm>
          </p:grpSpPr>
          <p:sp>
            <p:nvSpPr>
              <p:cNvPr id="1557" name="Google Shape;1557;p27"/>
              <p:cNvSpPr/>
              <p:nvPr/>
            </p:nvSpPr>
            <p:spPr>
              <a:xfrm>
                <a:off x="6774665" y="428244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8" name="Google Shape;1558;p27"/>
              <p:cNvSpPr/>
              <p:nvPr/>
            </p:nvSpPr>
            <p:spPr>
              <a:xfrm>
                <a:off x="6774855" y="4425505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9" name="Google Shape;1559;p27"/>
              <p:cNvSpPr/>
              <p:nvPr/>
            </p:nvSpPr>
            <p:spPr>
              <a:xfrm>
                <a:off x="7592086" y="4428553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1" y="0"/>
                    </a:moveTo>
                    <a:lnTo>
                      <a:pt x="66431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1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0" name="Google Shape;1560;p27"/>
              <p:cNvSpPr/>
              <p:nvPr/>
            </p:nvSpPr>
            <p:spPr>
              <a:xfrm>
                <a:off x="6774665" y="417280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1" name="Google Shape;1561;p27"/>
              <p:cNvSpPr/>
              <p:nvPr/>
            </p:nvSpPr>
            <p:spPr>
              <a:xfrm>
                <a:off x="6900380" y="4242411"/>
                <a:ext cx="632615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15" h="366117" extrusionOk="0">
                    <a:moveTo>
                      <a:pt x="632021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5" y="383977"/>
                      <a:pt x="216136" y="383977"/>
                      <a:pt x="92586" y="312539"/>
                    </a:cubicBezTo>
                    <a:cubicBezTo>
                      <a:pt x="35564" y="279583"/>
                      <a:pt x="4961" y="237101"/>
                      <a:pt x="590" y="194048"/>
                    </a:cubicBezTo>
                    <a:cubicBezTo>
                      <a:pt x="-4732" y="143661"/>
                      <a:pt x="25965" y="92131"/>
                      <a:pt x="92586" y="53650"/>
                    </a:cubicBezTo>
                    <a:cubicBezTo>
                      <a:pt x="216136" y="-17883"/>
                      <a:pt x="416475" y="-17883"/>
                      <a:pt x="540025" y="53650"/>
                    </a:cubicBezTo>
                    <a:cubicBezTo>
                      <a:pt x="606931" y="92131"/>
                      <a:pt x="637344" y="143661"/>
                      <a:pt x="632021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2" name="Google Shape;1562;p27"/>
              <p:cNvSpPr/>
              <p:nvPr/>
            </p:nvSpPr>
            <p:spPr>
              <a:xfrm>
                <a:off x="6900970" y="4264342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170"/>
                      <a:pt x="596363" y="257842"/>
                      <a:pt x="539435" y="290608"/>
                    </a:cubicBezTo>
                    <a:cubicBezTo>
                      <a:pt x="415886" y="362045"/>
                      <a:pt x="215546" y="362045"/>
                      <a:pt x="91997" y="290608"/>
                    </a:cubicBezTo>
                    <a:cubicBezTo>
                      <a:pt x="34974" y="257651"/>
                      <a:pt x="4372" y="215170"/>
                      <a:pt x="0" y="172117"/>
                    </a:cubicBezTo>
                    <a:cubicBezTo>
                      <a:pt x="4372" y="129064"/>
                      <a:pt x="34974" y="86392"/>
                      <a:pt x="91997" y="53721"/>
                    </a:cubicBezTo>
                    <a:cubicBezTo>
                      <a:pt x="215546" y="-17907"/>
                      <a:pt x="415886" y="-17907"/>
                      <a:pt x="539435" y="53721"/>
                    </a:cubicBezTo>
                    <a:cubicBezTo>
                      <a:pt x="596838" y="86677"/>
                      <a:pt x="626965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3" name="Google Shape;1563;p27"/>
              <p:cNvSpPr/>
              <p:nvPr/>
            </p:nvSpPr>
            <p:spPr>
              <a:xfrm>
                <a:off x="7062535" y="4346352"/>
                <a:ext cx="295228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5228" h="185547" extrusionOk="0">
                    <a:moveTo>
                      <a:pt x="149494" y="30194"/>
                    </a:moveTo>
                    <a:cubicBezTo>
                      <a:pt x="145607" y="30185"/>
                      <a:pt x="141730" y="30499"/>
                      <a:pt x="137900" y="31147"/>
                    </a:cubicBezTo>
                    <a:cubicBezTo>
                      <a:pt x="132673" y="31909"/>
                      <a:pt x="126875" y="32956"/>
                      <a:pt x="120413" y="34290"/>
                    </a:cubicBezTo>
                    <a:cubicBezTo>
                      <a:pt x="113950" y="35623"/>
                      <a:pt x="107203" y="37433"/>
                      <a:pt x="100265" y="39529"/>
                    </a:cubicBezTo>
                    <a:cubicBezTo>
                      <a:pt x="93498" y="41548"/>
                      <a:pt x="86893" y="44063"/>
                      <a:pt x="80497" y="47054"/>
                    </a:cubicBezTo>
                    <a:lnTo>
                      <a:pt x="131247" y="76486"/>
                    </a:lnTo>
                    <a:lnTo>
                      <a:pt x="140751" y="73247"/>
                    </a:lnTo>
                    <a:cubicBezTo>
                      <a:pt x="153676" y="68961"/>
                      <a:pt x="165841" y="65246"/>
                      <a:pt x="177340" y="62294"/>
                    </a:cubicBezTo>
                    <a:cubicBezTo>
                      <a:pt x="188089" y="59360"/>
                      <a:pt x="199104" y="57541"/>
                      <a:pt x="210224" y="56864"/>
                    </a:cubicBezTo>
                    <a:cubicBezTo>
                      <a:pt x="220345" y="56179"/>
                      <a:pt x="230505" y="56845"/>
                      <a:pt x="240446" y="58864"/>
                    </a:cubicBezTo>
                    <a:cubicBezTo>
                      <a:pt x="250662" y="61017"/>
                      <a:pt x="260461" y="64846"/>
                      <a:pt x="269432" y="70199"/>
                    </a:cubicBezTo>
                    <a:cubicBezTo>
                      <a:pt x="278214" y="74590"/>
                      <a:pt x="285731" y="81144"/>
                      <a:pt x="291291" y="89249"/>
                    </a:cubicBezTo>
                    <a:cubicBezTo>
                      <a:pt x="294969" y="95193"/>
                      <a:pt x="296128" y="102356"/>
                      <a:pt x="294522" y="109156"/>
                    </a:cubicBezTo>
                    <a:cubicBezTo>
                      <a:pt x="292346" y="116624"/>
                      <a:pt x="288250" y="123397"/>
                      <a:pt x="282643" y="128778"/>
                    </a:cubicBezTo>
                    <a:cubicBezTo>
                      <a:pt x="275648" y="135789"/>
                      <a:pt x="267864" y="141961"/>
                      <a:pt x="259453" y="147161"/>
                    </a:cubicBezTo>
                    <a:lnTo>
                      <a:pt x="291766" y="16621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68"/>
                      <a:pt x="209359" y="171022"/>
                      <a:pt x="192642" y="175546"/>
                    </a:cubicBezTo>
                    <a:cubicBezTo>
                      <a:pt x="175155" y="180384"/>
                      <a:pt x="157288" y="183728"/>
                      <a:pt x="139230" y="185547"/>
                    </a:cubicBezTo>
                    <a:lnTo>
                      <a:pt x="122123" y="154972"/>
                    </a:lnTo>
                    <a:cubicBezTo>
                      <a:pt x="126894" y="154848"/>
                      <a:pt x="131656" y="154467"/>
                      <a:pt x="136379" y="153829"/>
                    </a:cubicBezTo>
                    <a:cubicBezTo>
                      <a:pt x="143536" y="153019"/>
                      <a:pt x="150644" y="151809"/>
                      <a:pt x="157668" y="150209"/>
                    </a:cubicBezTo>
                    <a:cubicBezTo>
                      <a:pt x="165556" y="148495"/>
                      <a:pt x="173824" y="146399"/>
                      <a:pt x="182568" y="143828"/>
                    </a:cubicBezTo>
                    <a:cubicBezTo>
                      <a:pt x="191055" y="141246"/>
                      <a:pt x="199342" y="138065"/>
                      <a:pt x="207372" y="134303"/>
                    </a:cubicBezTo>
                    <a:lnTo>
                      <a:pt x="156812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967"/>
                      <a:pt x="108343" y="118967"/>
                    </a:cubicBezTo>
                    <a:cubicBezTo>
                      <a:pt x="98545" y="121244"/>
                      <a:pt x="88556" y="122587"/>
                      <a:pt x="78501" y="122968"/>
                    </a:cubicBezTo>
                    <a:cubicBezTo>
                      <a:pt x="69691" y="123282"/>
                      <a:pt x="60872" y="122453"/>
                      <a:pt x="52271" y="120491"/>
                    </a:cubicBezTo>
                    <a:cubicBezTo>
                      <a:pt x="43698" y="118548"/>
                      <a:pt x="35468" y="115338"/>
                      <a:pt x="27846" y="110966"/>
                    </a:cubicBezTo>
                    <a:cubicBezTo>
                      <a:pt x="19511" y="106613"/>
                      <a:pt x="12288" y="100384"/>
                      <a:pt x="6748" y="92773"/>
                    </a:cubicBezTo>
                    <a:cubicBezTo>
                      <a:pt x="2585" y="87116"/>
                      <a:pt x="561" y="80163"/>
                      <a:pt x="1045" y="73152"/>
                    </a:cubicBezTo>
                    <a:cubicBezTo>
                      <a:pt x="1787" y="65856"/>
                      <a:pt x="4704" y="58950"/>
                      <a:pt x="9409" y="53340"/>
                    </a:cubicBezTo>
                    <a:cubicBezTo>
                      <a:pt x="15197" y="45929"/>
                      <a:pt x="22125" y="39500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57" y="17021"/>
                      <a:pt x="75783" y="11649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3629"/>
                    </a:moveTo>
                    <a:cubicBezTo>
                      <a:pt x="69786" y="87459"/>
                      <a:pt x="77494" y="89116"/>
                      <a:pt x="85154" y="88392"/>
                    </a:cubicBezTo>
                    <a:cubicBezTo>
                      <a:pt x="95437" y="87182"/>
                      <a:pt x="105568" y="84877"/>
                      <a:pt x="115376" y="81534"/>
                    </a:cubicBezTo>
                    <a:lnTo>
                      <a:pt x="67857" y="54007"/>
                    </a:lnTo>
                    <a:cubicBezTo>
                      <a:pt x="50370" y="65437"/>
                      <a:pt x="48849" y="75343"/>
                      <a:pt x="63105" y="83629"/>
                    </a:cubicBezTo>
                    <a:close/>
                    <a:moveTo>
                      <a:pt x="229991" y="97536"/>
                    </a:moveTo>
                    <a:cubicBezTo>
                      <a:pt x="222721" y="93536"/>
                      <a:pt x="214339" y="92030"/>
                      <a:pt x="206137" y="93250"/>
                    </a:cubicBezTo>
                    <a:cubicBezTo>
                      <a:pt x="194894" y="94755"/>
                      <a:pt x="183803" y="97212"/>
                      <a:pt x="172969" y="100584"/>
                    </a:cubicBezTo>
                    <a:lnTo>
                      <a:pt x="220488" y="127921"/>
                    </a:lnTo>
                    <a:cubicBezTo>
                      <a:pt x="240446" y="115634"/>
                      <a:pt x="243677" y="105442"/>
                      <a:pt x="229991" y="9753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4" name="Google Shape;1564;p27"/>
              <p:cNvSpPr/>
              <p:nvPr/>
            </p:nvSpPr>
            <p:spPr>
              <a:xfrm>
                <a:off x="7184658" y="4484274"/>
                <a:ext cx="19482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482" h="25526" extrusionOk="0">
                    <a:moveTo>
                      <a:pt x="0" y="17240"/>
                    </a:moveTo>
                    <a:cubicBezTo>
                      <a:pt x="570" y="16002"/>
                      <a:pt x="0" y="0"/>
                      <a:pt x="0" y="0"/>
                    </a:cubicBezTo>
                    <a:lnTo>
                      <a:pt x="19483" y="12573"/>
                    </a:lnTo>
                    <a:lnTo>
                      <a:pt x="11024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5" name="Google Shape;1565;p27"/>
              <p:cNvSpPr/>
              <p:nvPr/>
            </p:nvSpPr>
            <p:spPr>
              <a:xfrm>
                <a:off x="7311819" y="4495228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143"/>
                    </a:lnTo>
                    <a:lnTo>
                      <a:pt x="24140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6" name="Google Shape;1566;p27"/>
              <p:cNvSpPr/>
              <p:nvPr/>
            </p:nvSpPr>
            <p:spPr>
              <a:xfrm>
                <a:off x="7325980" y="4431982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7" name="Google Shape;1567;p27"/>
              <p:cNvSpPr/>
              <p:nvPr/>
            </p:nvSpPr>
            <p:spPr>
              <a:xfrm>
                <a:off x="7227140" y="4438078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431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8" name="Google Shape;1568;p27"/>
              <p:cNvSpPr/>
              <p:nvPr/>
            </p:nvSpPr>
            <p:spPr>
              <a:xfrm>
                <a:off x="7130487" y="4383214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9040" y="38957"/>
                    </a:lnTo>
                    <a:lnTo>
                      <a:pt x="59018" y="31623"/>
                    </a:lnTo>
                    <a:cubicBezTo>
                      <a:pt x="59018" y="31623"/>
                      <a:pt x="52841" y="24575"/>
                      <a:pt x="52461" y="23908"/>
                    </a:cubicBezTo>
                    <a:cubicBezTo>
                      <a:pt x="48042" y="18898"/>
                      <a:pt x="42881" y="14592"/>
                      <a:pt x="37160" y="11144"/>
                    </a:cubicBezTo>
                    <a:cubicBezTo>
                      <a:pt x="33548" y="10382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9" name="Google Shape;1569;p27"/>
              <p:cNvSpPr/>
              <p:nvPr/>
            </p:nvSpPr>
            <p:spPr>
              <a:xfrm>
                <a:off x="7184753" y="4352067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0" name="Google Shape;1570;p27"/>
              <p:cNvSpPr/>
              <p:nvPr/>
            </p:nvSpPr>
            <p:spPr>
              <a:xfrm>
                <a:off x="7062535" y="4347019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1" name="Google Shape;1571;p27"/>
              <p:cNvSpPr/>
              <p:nvPr/>
            </p:nvSpPr>
            <p:spPr>
              <a:xfrm>
                <a:off x="7063485" y="4404550"/>
                <a:ext cx="29937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7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2" name="Google Shape;1572;p27"/>
              <p:cNvSpPr/>
              <p:nvPr/>
            </p:nvSpPr>
            <p:spPr>
              <a:xfrm>
                <a:off x="7062535" y="4329112"/>
                <a:ext cx="295233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5233" h="185547" extrusionOk="0">
                    <a:moveTo>
                      <a:pt x="149494" y="30289"/>
                    </a:moveTo>
                    <a:cubicBezTo>
                      <a:pt x="145607" y="30280"/>
                      <a:pt x="141730" y="30594"/>
                      <a:pt x="137900" y="31242"/>
                    </a:cubicBezTo>
                    <a:cubicBezTo>
                      <a:pt x="132673" y="32004"/>
                      <a:pt x="126875" y="33052"/>
                      <a:pt x="120413" y="34385"/>
                    </a:cubicBezTo>
                    <a:cubicBezTo>
                      <a:pt x="113950" y="35719"/>
                      <a:pt x="107203" y="37433"/>
                      <a:pt x="100265" y="39529"/>
                    </a:cubicBezTo>
                    <a:cubicBezTo>
                      <a:pt x="93498" y="41577"/>
                      <a:pt x="86893" y="44129"/>
                      <a:pt x="80497" y="47149"/>
                    </a:cubicBezTo>
                    <a:lnTo>
                      <a:pt x="131247" y="76486"/>
                    </a:lnTo>
                    <a:lnTo>
                      <a:pt x="140751" y="73247"/>
                    </a:lnTo>
                    <a:cubicBezTo>
                      <a:pt x="153676" y="68961"/>
                      <a:pt x="165841" y="65341"/>
                      <a:pt x="177340" y="62294"/>
                    </a:cubicBezTo>
                    <a:cubicBezTo>
                      <a:pt x="188108" y="59455"/>
                      <a:pt x="199114" y="57636"/>
                      <a:pt x="210224" y="56864"/>
                    </a:cubicBezTo>
                    <a:cubicBezTo>
                      <a:pt x="220345" y="56255"/>
                      <a:pt x="230505" y="56960"/>
                      <a:pt x="240446" y="58960"/>
                    </a:cubicBezTo>
                    <a:cubicBezTo>
                      <a:pt x="250643" y="61131"/>
                      <a:pt x="260432" y="64922"/>
                      <a:pt x="269432" y="70199"/>
                    </a:cubicBezTo>
                    <a:cubicBezTo>
                      <a:pt x="278204" y="74600"/>
                      <a:pt x="285731" y="81153"/>
                      <a:pt x="291291" y="89249"/>
                    </a:cubicBezTo>
                    <a:cubicBezTo>
                      <a:pt x="294978" y="95183"/>
                      <a:pt x="296138" y="102356"/>
                      <a:pt x="294522" y="109156"/>
                    </a:cubicBezTo>
                    <a:cubicBezTo>
                      <a:pt x="292327" y="116615"/>
                      <a:pt x="288231" y="123377"/>
                      <a:pt x="282643" y="128778"/>
                    </a:cubicBezTo>
                    <a:cubicBezTo>
                      <a:pt x="275667" y="135779"/>
                      <a:pt x="267883" y="141922"/>
                      <a:pt x="259453" y="147066"/>
                    </a:cubicBezTo>
                    <a:lnTo>
                      <a:pt x="291766" y="166116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30"/>
                      <a:pt x="209359" y="170955"/>
                      <a:pt x="192642" y="175451"/>
                    </a:cubicBezTo>
                    <a:cubicBezTo>
                      <a:pt x="175164" y="180365"/>
                      <a:pt x="157297" y="183737"/>
                      <a:pt x="139230" y="185547"/>
                    </a:cubicBezTo>
                    <a:lnTo>
                      <a:pt x="122123" y="154877"/>
                    </a:lnTo>
                    <a:cubicBezTo>
                      <a:pt x="126894" y="154848"/>
                      <a:pt x="131656" y="154496"/>
                      <a:pt x="136379" y="153829"/>
                    </a:cubicBezTo>
                    <a:cubicBezTo>
                      <a:pt x="142747" y="153067"/>
                      <a:pt x="149875" y="151829"/>
                      <a:pt x="157668" y="150209"/>
                    </a:cubicBezTo>
                    <a:cubicBezTo>
                      <a:pt x="165461" y="148590"/>
                      <a:pt x="173824" y="146304"/>
                      <a:pt x="182568" y="143828"/>
                    </a:cubicBezTo>
                    <a:cubicBezTo>
                      <a:pt x="191045" y="141246"/>
                      <a:pt x="199342" y="138055"/>
                      <a:pt x="207372" y="134303"/>
                    </a:cubicBezTo>
                    <a:lnTo>
                      <a:pt x="156812" y="105156"/>
                    </a:lnTo>
                    <a:lnTo>
                      <a:pt x="150255" y="107442"/>
                    </a:lnTo>
                    <a:lnTo>
                      <a:pt x="143317" y="109538"/>
                    </a:lnTo>
                    <a:cubicBezTo>
                      <a:pt x="130582" y="113729"/>
                      <a:pt x="118987" y="116967"/>
                      <a:pt x="108343" y="119063"/>
                    </a:cubicBezTo>
                    <a:cubicBezTo>
                      <a:pt x="98545" y="121339"/>
                      <a:pt x="88556" y="122682"/>
                      <a:pt x="78501" y="123063"/>
                    </a:cubicBezTo>
                    <a:cubicBezTo>
                      <a:pt x="69682" y="123425"/>
                      <a:pt x="60862" y="122587"/>
                      <a:pt x="52271" y="120587"/>
                    </a:cubicBezTo>
                    <a:cubicBezTo>
                      <a:pt x="43698" y="118653"/>
                      <a:pt x="35468" y="115433"/>
                      <a:pt x="27846" y="111062"/>
                    </a:cubicBezTo>
                    <a:cubicBezTo>
                      <a:pt x="19511" y="106709"/>
                      <a:pt x="12288" y="100479"/>
                      <a:pt x="6748" y="92869"/>
                    </a:cubicBezTo>
                    <a:cubicBezTo>
                      <a:pt x="2604" y="87201"/>
                      <a:pt x="579" y="80258"/>
                      <a:pt x="1045" y="73247"/>
                    </a:cubicBezTo>
                    <a:cubicBezTo>
                      <a:pt x="1767" y="65951"/>
                      <a:pt x="4685" y="59036"/>
                      <a:pt x="9409" y="53435"/>
                    </a:cubicBezTo>
                    <a:cubicBezTo>
                      <a:pt x="15197" y="46025"/>
                      <a:pt x="22125" y="39596"/>
                      <a:pt x="29937" y="34385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234" y="24003"/>
                    </a:lnTo>
                    <a:cubicBezTo>
                      <a:pt x="61157" y="17088"/>
                      <a:pt x="75783" y="11687"/>
                      <a:pt x="90856" y="7906"/>
                    </a:cubicBezTo>
                    <a:cubicBezTo>
                      <a:pt x="105207" y="4324"/>
                      <a:pt x="119785" y="1686"/>
                      <a:pt x="134479" y="0"/>
                    </a:cubicBezTo>
                    <a:close/>
                    <a:moveTo>
                      <a:pt x="63105" y="83629"/>
                    </a:moveTo>
                    <a:cubicBezTo>
                      <a:pt x="69777" y="87497"/>
                      <a:pt x="77484" y="89163"/>
                      <a:pt x="85154" y="88392"/>
                    </a:cubicBezTo>
                    <a:cubicBezTo>
                      <a:pt x="95437" y="87221"/>
                      <a:pt x="105568" y="84954"/>
                      <a:pt x="115376" y="81629"/>
                    </a:cubicBezTo>
                    <a:lnTo>
                      <a:pt x="67857" y="54102"/>
                    </a:lnTo>
                    <a:cubicBezTo>
                      <a:pt x="50370" y="65532"/>
                      <a:pt x="48849" y="75438"/>
                      <a:pt x="63105" y="83629"/>
                    </a:cubicBezTo>
                    <a:close/>
                    <a:moveTo>
                      <a:pt x="229991" y="97631"/>
                    </a:moveTo>
                    <a:cubicBezTo>
                      <a:pt x="222721" y="93631"/>
                      <a:pt x="214339" y="92126"/>
                      <a:pt x="206137" y="93345"/>
                    </a:cubicBezTo>
                    <a:cubicBezTo>
                      <a:pt x="194884" y="94802"/>
                      <a:pt x="183784" y="97260"/>
                      <a:pt x="172969" y="100679"/>
                    </a:cubicBezTo>
                    <a:lnTo>
                      <a:pt x="220488" y="128016"/>
                    </a:lnTo>
                    <a:cubicBezTo>
                      <a:pt x="240512" y="115700"/>
                      <a:pt x="243677" y="105566"/>
                      <a:pt x="229991" y="9763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73" name="Google Shape;1573;p27"/>
            <p:cNvGrpSpPr/>
            <p:nvPr/>
          </p:nvGrpSpPr>
          <p:grpSpPr>
            <a:xfrm>
              <a:off x="4993741" y="3268090"/>
              <a:ext cx="883853" cy="621125"/>
              <a:chOff x="6803366" y="4010215"/>
              <a:chExt cx="883853" cy="621125"/>
            </a:xfrm>
          </p:grpSpPr>
          <p:sp>
            <p:nvSpPr>
              <p:cNvPr id="1574" name="Google Shape;1574;p27"/>
              <p:cNvSpPr/>
              <p:nvPr/>
            </p:nvSpPr>
            <p:spPr>
              <a:xfrm>
                <a:off x="6803366" y="4119848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5" name="Google Shape;1575;p27"/>
              <p:cNvSpPr/>
              <p:nvPr/>
            </p:nvSpPr>
            <p:spPr>
              <a:xfrm>
                <a:off x="6803461" y="4262913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5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6" name="Google Shape;1576;p27"/>
              <p:cNvSpPr/>
              <p:nvPr/>
            </p:nvSpPr>
            <p:spPr>
              <a:xfrm>
                <a:off x="7620692" y="4265961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7" name="Google Shape;1577;p27"/>
              <p:cNvSpPr/>
              <p:nvPr/>
            </p:nvSpPr>
            <p:spPr>
              <a:xfrm>
                <a:off x="6803366" y="4010215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8" name="Google Shape;1578;p27"/>
              <p:cNvSpPr/>
              <p:nvPr/>
            </p:nvSpPr>
            <p:spPr>
              <a:xfrm>
                <a:off x="6928987" y="4079843"/>
                <a:ext cx="632689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89" h="366093" extrusionOk="0">
                    <a:moveTo>
                      <a:pt x="632117" y="194024"/>
                    </a:moveTo>
                    <a:cubicBezTo>
                      <a:pt x="627555" y="237173"/>
                      <a:pt x="596952" y="279749"/>
                      <a:pt x="540025" y="312515"/>
                    </a:cubicBezTo>
                    <a:cubicBezTo>
                      <a:pt x="416476" y="383953"/>
                      <a:pt x="216136" y="383953"/>
                      <a:pt x="92587" y="312515"/>
                    </a:cubicBezTo>
                    <a:cubicBezTo>
                      <a:pt x="35564" y="279559"/>
                      <a:pt x="4962" y="237173"/>
                      <a:pt x="590" y="194024"/>
                    </a:cubicBezTo>
                    <a:cubicBezTo>
                      <a:pt x="-4732" y="143637"/>
                      <a:pt x="25965" y="92107"/>
                      <a:pt x="92587" y="53721"/>
                    </a:cubicBezTo>
                    <a:cubicBezTo>
                      <a:pt x="216136" y="-17907"/>
                      <a:pt x="416476" y="-17907"/>
                      <a:pt x="540025" y="53721"/>
                    </a:cubicBezTo>
                    <a:cubicBezTo>
                      <a:pt x="606836" y="92107"/>
                      <a:pt x="637344" y="143637"/>
                      <a:pt x="632117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9" name="Google Shape;1579;p27"/>
              <p:cNvSpPr/>
              <p:nvPr/>
            </p:nvSpPr>
            <p:spPr>
              <a:xfrm>
                <a:off x="6929577" y="4101750"/>
                <a:ext cx="631526" cy="344186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186" extrusionOk="0">
                    <a:moveTo>
                      <a:pt x="631527" y="172117"/>
                    </a:moveTo>
                    <a:cubicBezTo>
                      <a:pt x="626965" y="215265"/>
                      <a:pt x="596363" y="257842"/>
                      <a:pt x="539435" y="290608"/>
                    </a:cubicBezTo>
                    <a:cubicBezTo>
                      <a:pt x="415886" y="362045"/>
                      <a:pt x="215546" y="362045"/>
                      <a:pt x="91997" y="290608"/>
                    </a:cubicBezTo>
                    <a:cubicBezTo>
                      <a:pt x="34974" y="257651"/>
                      <a:pt x="4372" y="215265"/>
                      <a:pt x="0" y="172117"/>
                    </a:cubicBezTo>
                    <a:cubicBezTo>
                      <a:pt x="4372" y="129064"/>
                      <a:pt x="35069" y="86392"/>
                      <a:pt x="91997" y="53721"/>
                    </a:cubicBezTo>
                    <a:cubicBezTo>
                      <a:pt x="215546" y="-17907"/>
                      <a:pt x="415886" y="-17907"/>
                      <a:pt x="539435" y="53721"/>
                    </a:cubicBezTo>
                    <a:cubicBezTo>
                      <a:pt x="596743" y="86678"/>
                      <a:pt x="626965" y="129064"/>
                      <a:pt x="631527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0" name="Google Shape;1580;p27"/>
              <p:cNvSpPr/>
              <p:nvPr/>
            </p:nvSpPr>
            <p:spPr>
              <a:xfrm>
                <a:off x="7091046" y="4183856"/>
                <a:ext cx="294970" cy="185451"/>
              </a:xfrm>
              <a:custGeom>
                <a:avLst/>
                <a:gdLst/>
                <a:ahLst/>
                <a:cxnLst/>
                <a:rect l="l" t="t" r="r" b="b"/>
                <a:pathLst>
                  <a:path w="294970" h="185451" extrusionOk="0">
                    <a:moveTo>
                      <a:pt x="149590" y="30194"/>
                    </a:moveTo>
                    <a:cubicBezTo>
                      <a:pt x="145702" y="30137"/>
                      <a:pt x="141825" y="30423"/>
                      <a:pt x="137995" y="31052"/>
                    </a:cubicBezTo>
                    <a:cubicBezTo>
                      <a:pt x="132768" y="31813"/>
                      <a:pt x="126970" y="32861"/>
                      <a:pt x="120508" y="34195"/>
                    </a:cubicBezTo>
                    <a:cubicBezTo>
                      <a:pt x="114045" y="35528"/>
                      <a:pt x="107393" y="37338"/>
                      <a:pt x="100360" y="39434"/>
                    </a:cubicBezTo>
                    <a:cubicBezTo>
                      <a:pt x="93593" y="41453"/>
                      <a:pt x="86988" y="43967"/>
                      <a:pt x="80592" y="46958"/>
                    </a:cubicBezTo>
                    <a:lnTo>
                      <a:pt x="131342" y="76390"/>
                    </a:lnTo>
                    <a:lnTo>
                      <a:pt x="140846" y="73152"/>
                    </a:lnTo>
                    <a:cubicBezTo>
                      <a:pt x="153771" y="68866"/>
                      <a:pt x="165936" y="65151"/>
                      <a:pt x="177436" y="62198"/>
                    </a:cubicBezTo>
                    <a:cubicBezTo>
                      <a:pt x="188184" y="59274"/>
                      <a:pt x="199199" y="57455"/>
                      <a:pt x="210319" y="56769"/>
                    </a:cubicBezTo>
                    <a:cubicBezTo>
                      <a:pt x="220469" y="56074"/>
                      <a:pt x="230666" y="56750"/>
                      <a:pt x="240636" y="58769"/>
                    </a:cubicBezTo>
                    <a:cubicBezTo>
                      <a:pt x="250672" y="61036"/>
                      <a:pt x="260290" y="64856"/>
                      <a:pt x="269147" y="70104"/>
                    </a:cubicBezTo>
                    <a:cubicBezTo>
                      <a:pt x="277929" y="74495"/>
                      <a:pt x="285446" y="81048"/>
                      <a:pt x="291006" y="89154"/>
                    </a:cubicBezTo>
                    <a:cubicBezTo>
                      <a:pt x="294722" y="95079"/>
                      <a:pt x="295891" y="102260"/>
                      <a:pt x="294237" y="109061"/>
                    </a:cubicBezTo>
                    <a:cubicBezTo>
                      <a:pt x="292099" y="116548"/>
                      <a:pt x="287993" y="123330"/>
                      <a:pt x="282357" y="128683"/>
                    </a:cubicBezTo>
                    <a:cubicBezTo>
                      <a:pt x="275382" y="135712"/>
                      <a:pt x="267598" y="141884"/>
                      <a:pt x="259168" y="147066"/>
                    </a:cubicBezTo>
                    <a:lnTo>
                      <a:pt x="291481" y="166116"/>
                    </a:lnTo>
                    <a:lnTo>
                      <a:pt x="273709" y="176117"/>
                    </a:lnTo>
                    <a:lnTo>
                      <a:pt x="241111" y="157067"/>
                    </a:lnTo>
                    <a:cubicBezTo>
                      <a:pt x="225591" y="164773"/>
                      <a:pt x="209359" y="170926"/>
                      <a:pt x="192642" y="175451"/>
                    </a:cubicBezTo>
                    <a:cubicBezTo>
                      <a:pt x="175155" y="180289"/>
                      <a:pt x="157288" y="183632"/>
                      <a:pt x="139230" y="185452"/>
                    </a:cubicBezTo>
                    <a:lnTo>
                      <a:pt x="122219" y="154877"/>
                    </a:lnTo>
                    <a:cubicBezTo>
                      <a:pt x="126990" y="154753"/>
                      <a:pt x="131751" y="154372"/>
                      <a:pt x="136474" y="153734"/>
                    </a:cubicBezTo>
                    <a:cubicBezTo>
                      <a:pt x="143631" y="152914"/>
                      <a:pt x="150739" y="151705"/>
                      <a:pt x="157763" y="150114"/>
                    </a:cubicBezTo>
                    <a:cubicBezTo>
                      <a:pt x="165556" y="148399"/>
                      <a:pt x="173824" y="146304"/>
                      <a:pt x="182568" y="143732"/>
                    </a:cubicBezTo>
                    <a:cubicBezTo>
                      <a:pt x="191064" y="141179"/>
                      <a:pt x="199351" y="137998"/>
                      <a:pt x="207372" y="134207"/>
                    </a:cubicBezTo>
                    <a:lnTo>
                      <a:pt x="156812" y="104965"/>
                    </a:lnTo>
                    <a:lnTo>
                      <a:pt x="150255" y="107252"/>
                    </a:lnTo>
                    <a:lnTo>
                      <a:pt x="143317" y="109347"/>
                    </a:lnTo>
                    <a:cubicBezTo>
                      <a:pt x="130582" y="113538"/>
                      <a:pt x="118987" y="116872"/>
                      <a:pt x="108343" y="118872"/>
                    </a:cubicBezTo>
                    <a:cubicBezTo>
                      <a:pt x="98573" y="121148"/>
                      <a:pt x="88613" y="122482"/>
                      <a:pt x="78596" y="122872"/>
                    </a:cubicBezTo>
                    <a:cubicBezTo>
                      <a:pt x="69748" y="123187"/>
                      <a:pt x="60900" y="122358"/>
                      <a:pt x="52271" y="120396"/>
                    </a:cubicBezTo>
                    <a:cubicBezTo>
                      <a:pt x="43727" y="118472"/>
                      <a:pt x="35525" y="115253"/>
                      <a:pt x="27941" y="110871"/>
                    </a:cubicBezTo>
                    <a:cubicBezTo>
                      <a:pt x="19606" y="106518"/>
                      <a:pt x="12364" y="100327"/>
                      <a:pt x="6748" y="92773"/>
                    </a:cubicBezTo>
                    <a:cubicBezTo>
                      <a:pt x="2680" y="87039"/>
                      <a:pt x="665" y="80086"/>
                      <a:pt x="1045" y="73057"/>
                    </a:cubicBezTo>
                    <a:cubicBezTo>
                      <a:pt x="1787" y="65789"/>
                      <a:pt x="4704" y="58922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329" y="23908"/>
                    </a:lnTo>
                    <a:cubicBezTo>
                      <a:pt x="61261" y="17031"/>
                      <a:pt x="75878" y="11668"/>
                      <a:pt x="90951" y="7906"/>
                    </a:cubicBezTo>
                    <a:cubicBezTo>
                      <a:pt x="105283" y="4220"/>
                      <a:pt x="119862" y="1581"/>
                      <a:pt x="134573" y="0"/>
                    </a:cubicBezTo>
                    <a:close/>
                    <a:moveTo>
                      <a:pt x="63200" y="83534"/>
                    </a:moveTo>
                    <a:cubicBezTo>
                      <a:pt x="69881" y="87363"/>
                      <a:pt x="77589" y="89021"/>
                      <a:pt x="85249" y="88297"/>
                    </a:cubicBezTo>
                    <a:cubicBezTo>
                      <a:pt x="95579" y="87135"/>
                      <a:pt x="105739" y="84830"/>
                      <a:pt x="115566" y="81439"/>
                    </a:cubicBezTo>
                    <a:lnTo>
                      <a:pt x="68047" y="53912"/>
                    </a:lnTo>
                    <a:cubicBezTo>
                      <a:pt x="50560" y="65341"/>
                      <a:pt x="48944" y="75152"/>
                      <a:pt x="63200" y="83344"/>
                    </a:cubicBezTo>
                    <a:close/>
                    <a:moveTo>
                      <a:pt x="230087" y="97441"/>
                    </a:moveTo>
                    <a:cubicBezTo>
                      <a:pt x="222826" y="93516"/>
                      <a:pt x="214500" y="92021"/>
                      <a:pt x="206327" y="93154"/>
                    </a:cubicBezTo>
                    <a:cubicBezTo>
                      <a:pt x="195056" y="94659"/>
                      <a:pt x="183927" y="97117"/>
                      <a:pt x="173064" y="100489"/>
                    </a:cubicBezTo>
                    <a:lnTo>
                      <a:pt x="220583" y="127826"/>
                    </a:lnTo>
                    <a:cubicBezTo>
                      <a:pt x="240541" y="115538"/>
                      <a:pt x="243772" y="105346"/>
                      <a:pt x="230087" y="9744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1" name="Google Shape;1581;p27"/>
              <p:cNvSpPr/>
              <p:nvPr/>
            </p:nvSpPr>
            <p:spPr>
              <a:xfrm>
                <a:off x="7213360" y="4321778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2" name="Google Shape;1582;p27"/>
              <p:cNvSpPr/>
              <p:nvPr/>
            </p:nvSpPr>
            <p:spPr>
              <a:xfrm>
                <a:off x="7340425" y="4332636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235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3" name="Google Shape;1583;p27"/>
              <p:cNvSpPr/>
              <p:nvPr/>
            </p:nvSpPr>
            <p:spPr>
              <a:xfrm>
                <a:off x="7354586" y="4269390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5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4" name="Google Shape;1584;p27"/>
              <p:cNvSpPr/>
              <p:nvPr/>
            </p:nvSpPr>
            <p:spPr>
              <a:xfrm>
                <a:off x="7255747" y="4276153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527"/>
                      <a:pt x="16536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5" name="Google Shape;1585;p27"/>
              <p:cNvSpPr/>
              <p:nvPr/>
            </p:nvSpPr>
            <p:spPr>
              <a:xfrm>
                <a:off x="7159188" y="4220622"/>
                <a:ext cx="5892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923" h="38957" extrusionOk="0">
                    <a:moveTo>
                      <a:pt x="0" y="11144"/>
                    </a:moveTo>
                    <a:lnTo>
                      <a:pt x="48944" y="38958"/>
                    </a:lnTo>
                    <a:lnTo>
                      <a:pt x="58924" y="31623"/>
                    </a:lnTo>
                    <a:cubicBezTo>
                      <a:pt x="58924" y="31623"/>
                      <a:pt x="52841" y="24575"/>
                      <a:pt x="52366" y="23908"/>
                    </a:cubicBezTo>
                    <a:cubicBezTo>
                      <a:pt x="47966" y="18879"/>
                      <a:pt x="42805" y="14574"/>
                      <a:pt x="37065" y="11144"/>
                    </a:cubicBezTo>
                    <a:cubicBezTo>
                      <a:pt x="33454" y="10478"/>
                      <a:pt x="10169" y="0"/>
                      <a:pt x="1016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6" name="Google Shape;1586;p27"/>
              <p:cNvSpPr/>
              <p:nvPr/>
            </p:nvSpPr>
            <p:spPr>
              <a:xfrm>
                <a:off x="7213360" y="4189475"/>
                <a:ext cx="27275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574" extrusionOk="0">
                    <a:moveTo>
                      <a:pt x="27276" y="24575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526"/>
                    </a:lnTo>
                    <a:lnTo>
                      <a:pt x="1140" y="19621"/>
                    </a:lnTo>
                    <a:lnTo>
                      <a:pt x="27276" y="2457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7" name="Google Shape;1587;p27"/>
              <p:cNvSpPr/>
              <p:nvPr/>
            </p:nvSpPr>
            <p:spPr>
              <a:xfrm>
                <a:off x="7091141" y="4184427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1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8" name="Google Shape;1588;p27"/>
              <p:cNvSpPr/>
              <p:nvPr/>
            </p:nvSpPr>
            <p:spPr>
              <a:xfrm>
                <a:off x="7092091" y="4242053"/>
                <a:ext cx="29936" cy="30194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194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5907"/>
                    </a:lnTo>
                    <a:lnTo>
                      <a:pt x="9694" y="3019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9" name="Google Shape;1589;p27"/>
              <p:cNvSpPr/>
              <p:nvPr/>
            </p:nvSpPr>
            <p:spPr>
              <a:xfrm>
                <a:off x="7091046" y="4166616"/>
                <a:ext cx="294970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4970" h="185547" extrusionOk="0">
                    <a:moveTo>
                      <a:pt x="149590" y="30194"/>
                    </a:moveTo>
                    <a:cubicBezTo>
                      <a:pt x="145702" y="30185"/>
                      <a:pt x="141825" y="30499"/>
                      <a:pt x="137995" y="31147"/>
                    </a:cubicBezTo>
                    <a:cubicBezTo>
                      <a:pt x="132768" y="31909"/>
                      <a:pt x="126970" y="32956"/>
                      <a:pt x="120508" y="34290"/>
                    </a:cubicBezTo>
                    <a:cubicBezTo>
                      <a:pt x="114045" y="35623"/>
                      <a:pt x="107393" y="37338"/>
                      <a:pt x="100360" y="39433"/>
                    </a:cubicBezTo>
                    <a:cubicBezTo>
                      <a:pt x="93593" y="41481"/>
                      <a:pt x="86988" y="44034"/>
                      <a:pt x="80592" y="47054"/>
                    </a:cubicBezTo>
                    <a:lnTo>
                      <a:pt x="131342" y="76486"/>
                    </a:lnTo>
                    <a:lnTo>
                      <a:pt x="140846" y="73247"/>
                    </a:lnTo>
                    <a:cubicBezTo>
                      <a:pt x="153771" y="68866"/>
                      <a:pt x="165936" y="65246"/>
                      <a:pt x="177436" y="62294"/>
                    </a:cubicBezTo>
                    <a:cubicBezTo>
                      <a:pt x="188194" y="59379"/>
                      <a:pt x="199209" y="57531"/>
                      <a:pt x="210319" y="56769"/>
                    </a:cubicBezTo>
                    <a:cubicBezTo>
                      <a:pt x="220469" y="56159"/>
                      <a:pt x="230666" y="56864"/>
                      <a:pt x="240636" y="58864"/>
                    </a:cubicBezTo>
                    <a:cubicBezTo>
                      <a:pt x="250681" y="61084"/>
                      <a:pt x="260309" y="64913"/>
                      <a:pt x="269147" y="70199"/>
                    </a:cubicBezTo>
                    <a:cubicBezTo>
                      <a:pt x="277948" y="74562"/>
                      <a:pt x="285475" y="81124"/>
                      <a:pt x="291006" y="89249"/>
                    </a:cubicBezTo>
                    <a:cubicBezTo>
                      <a:pt x="294722" y="95174"/>
                      <a:pt x="295891" y="102356"/>
                      <a:pt x="294237" y="109156"/>
                    </a:cubicBezTo>
                    <a:cubicBezTo>
                      <a:pt x="292080" y="116634"/>
                      <a:pt x="287984" y="123406"/>
                      <a:pt x="282357" y="128778"/>
                    </a:cubicBezTo>
                    <a:cubicBezTo>
                      <a:pt x="275382" y="135807"/>
                      <a:pt x="267598" y="141980"/>
                      <a:pt x="259168" y="147161"/>
                    </a:cubicBezTo>
                    <a:lnTo>
                      <a:pt x="291481" y="16621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72" y="164820"/>
                      <a:pt x="209349" y="170983"/>
                      <a:pt x="192642" y="175546"/>
                    </a:cubicBezTo>
                    <a:cubicBezTo>
                      <a:pt x="175155" y="180384"/>
                      <a:pt x="157288" y="183728"/>
                      <a:pt x="139230" y="185547"/>
                    </a:cubicBezTo>
                    <a:lnTo>
                      <a:pt x="122219" y="154972"/>
                    </a:lnTo>
                    <a:cubicBezTo>
                      <a:pt x="126990" y="154848"/>
                      <a:pt x="131751" y="154467"/>
                      <a:pt x="136474" y="153829"/>
                    </a:cubicBezTo>
                    <a:cubicBezTo>
                      <a:pt x="142842" y="153067"/>
                      <a:pt x="149875" y="151924"/>
                      <a:pt x="157763" y="150209"/>
                    </a:cubicBezTo>
                    <a:cubicBezTo>
                      <a:pt x="165651" y="148495"/>
                      <a:pt x="173824" y="146399"/>
                      <a:pt x="182568" y="143828"/>
                    </a:cubicBezTo>
                    <a:cubicBezTo>
                      <a:pt x="191064" y="141275"/>
                      <a:pt x="199351" y="138093"/>
                      <a:pt x="207372" y="134303"/>
                    </a:cubicBezTo>
                    <a:lnTo>
                      <a:pt x="156812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967"/>
                      <a:pt x="108343" y="118967"/>
                    </a:cubicBezTo>
                    <a:cubicBezTo>
                      <a:pt x="98573" y="121244"/>
                      <a:pt x="88613" y="122577"/>
                      <a:pt x="78596" y="122968"/>
                    </a:cubicBezTo>
                    <a:cubicBezTo>
                      <a:pt x="69748" y="123234"/>
                      <a:pt x="60910" y="122406"/>
                      <a:pt x="52271" y="120491"/>
                    </a:cubicBezTo>
                    <a:cubicBezTo>
                      <a:pt x="43746" y="118520"/>
                      <a:pt x="35544" y="115310"/>
                      <a:pt x="27941" y="110966"/>
                    </a:cubicBezTo>
                    <a:cubicBezTo>
                      <a:pt x="19578" y="106613"/>
                      <a:pt x="12326" y="100384"/>
                      <a:pt x="6748" y="92773"/>
                    </a:cubicBezTo>
                    <a:cubicBezTo>
                      <a:pt x="2689" y="87068"/>
                      <a:pt x="675" y="80153"/>
                      <a:pt x="1045" y="73152"/>
                    </a:cubicBezTo>
                    <a:cubicBezTo>
                      <a:pt x="1787" y="65856"/>
                      <a:pt x="4704" y="58950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329" y="23908"/>
                    </a:lnTo>
                    <a:cubicBezTo>
                      <a:pt x="61242" y="16993"/>
                      <a:pt x="75869" y="11621"/>
                      <a:pt x="90951" y="7906"/>
                    </a:cubicBezTo>
                    <a:cubicBezTo>
                      <a:pt x="105283" y="4220"/>
                      <a:pt x="119862" y="1581"/>
                      <a:pt x="134573" y="0"/>
                    </a:cubicBezTo>
                    <a:close/>
                    <a:moveTo>
                      <a:pt x="63200" y="83629"/>
                    </a:moveTo>
                    <a:cubicBezTo>
                      <a:pt x="69881" y="87468"/>
                      <a:pt x="77589" y="89106"/>
                      <a:pt x="85249" y="88297"/>
                    </a:cubicBezTo>
                    <a:cubicBezTo>
                      <a:pt x="95570" y="87173"/>
                      <a:pt x="105739" y="84906"/>
                      <a:pt x="115566" y="81534"/>
                    </a:cubicBezTo>
                    <a:lnTo>
                      <a:pt x="68047" y="54007"/>
                    </a:lnTo>
                    <a:cubicBezTo>
                      <a:pt x="50560" y="65437"/>
                      <a:pt x="48944" y="75314"/>
                      <a:pt x="63200" y="83629"/>
                    </a:cubicBezTo>
                    <a:close/>
                    <a:moveTo>
                      <a:pt x="230087" y="97536"/>
                    </a:moveTo>
                    <a:cubicBezTo>
                      <a:pt x="222845" y="93554"/>
                      <a:pt x="214500" y="92050"/>
                      <a:pt x="206327" y="93250"/>
                    </a:cubicBezTo>
                    <a:cubicBezTo>
                      <a:pt x="195046" y="94707"/>
                      <a:pt x="183917" y="97164"/>
                      <a:pt x="173064" y="100584"/>
                    </a:cubicBezTo>
                    <a:lnTo>
                      <a:pt x="220583" y="127921"/>
                    </a:lnTo>
                    <a:cubicBezTo>
                      <a:pt x="240541" y="115633"/>
                      <a:pt x="243772" y="105442"/>
                      <a:pt x="230087" y="9753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90" name="Google Shape;1590;p27"/>
            <p:cNvGrpSpPr/>
            <p:nvPr/>
          </p:nvGrpSpPr>
          <p:grpSpPr>
            <a:xfrm>
              <a:off x="4984142" y="3105498"/>
              <a:ext cx="883852" cy="621125"/>
              <a:chOff x="6793767" y="3847623"/>
              <a:chExt cx="883852" cy="621125"/>
            </a:xfrm>
          </p:grpSpPr>
          <p:sp>
            <p:nvSpPr>
              <p:cNvPr id="1591" name="Google Shape;1591;p27"/>
              <p:cNvSpPr/>
              <p:nvPr/>
            </p:nvSpPr>
            <p:spPr>
              <a:xfrm>
                <a:off x="6793767" y="3957256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2" name="Google Shape;1592;p27"/>
              <p:cNvSpPr/>
              <p:nvPr/>
            </p:nvSpPr>
            <p:spPr>
              <a:xfrm>
                <a:off x="6793958" y="4100322"/>
                <a:ext cx="87339" cy="116585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585" extrusionOk="0">
                    <a:moveTo>
                      <a:pt x="0" y="116586"/>
                    </a:moveTo>
                    <a:lnTo>
                      <a:pt x="0" y="0"/>
                    </a:lnTo>
                    <a:lnTo>
                      <a:pt x="87340" y="78010"/>
                    </a:lnTo>
                    <a:lnTo>
                      <a:pt x="0" y="116586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3" name="Google Shape;1593;p27"/>
              <p:cNvSpPr/>
              <p:nvPr/>
            </p:nvSpPr>
            <p:spPr>
              <a:xfrm>
                <a:off x="7611093" y="4103369"/>
                <a:ext cx="66526" cy="157162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162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163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4" name="Google Shape;1594;p27"/>
              <p:cNvSpPr/>
              <p:nvPr/>
            </p:nvSpPr>
            <p:spPr>
              <a:xfrm>
                <a:off x="6793767" y="384762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5" name="Google Shape;1595;p27"/>
              <p:cNvSpPr/>
              <p:nvPr/>
            </p:nvSpPr>
            <p:spPr>
              <a:xfrm>
                <a:off x="6919483" y="3917323"/>
                <a:ext cx="632596" cy="366021"/>
              </a:xfrm>
              <a:custGeom>
                <a:avLst/>
                <a:gdLst/>
                <a:ahLst/>
                <a:cxnLst/>
                <a:rect l="l" t="t" r="r" b="b"/>
                <a:pathLst>
                  <a:path w="632596" h="366021" extrusionOk="0">
                    <a:moveTo>
                      <a:pt x="632021" y="194048"/>
                    </a:moveTo>
                    <a:cubicBezTo>
                      <a:pt x="627555" y="237101"/>
                      <a:pt x="596952" y="279773"/>
                      <a:pt x="540025" y="312444"/>
                    </a:cubicBezTo>
                    <a:cubicBezTo>
                      <a:pt x="416476" y="383881"/>
                      <a:pt x="216136" y="383881"/>
                      <a:pt x="92587" y="312444"/>
                    </a:cubicBezTo>
                    <a:cubicBezTo>
                      <a:pt x="35564" y="279487"/>
                      <a:pt x="4962" y="237101"/>
                      <a:pt x="590" y="194048"/>
                    </a:cubicBezTo>
                    <a:cubicBezTo>
                      <a:pt x="-4732" y="143565"/>
                      <a:pt x="25965" y="92130"/>
                      <a:pt x="92587" y="53649"/>
                    </a:cubicBezTo>
                    <a:cubicBezTo>
                      <a:pt x="216136" y="-17883"/>
                      <a:pt x="416380" y="-17883"/>
                      <a:pt x="540025" y="53649"/>
                    </a:cubicBezTo>
                    <a:cubicBezTo>
                      <a:pt x="606836" y="92130"/>
                      <a:pt x="637249" y="143565"/>
                      <a:pt x="632021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6" name="Google Shape;1596;p27"/>
              <p:cNvSpPr/>
              <p:nvPr/>
            </p:nvSpPr>
            <p:spPr>
              <a:xfrm>
                <a:off x="6920073" y="3939230"/>
                <a:ext cx="631431" cy="344114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14" extrusionOk="0">
                    <a:moveTo>
                      <a:pt x="631432" y="172141"/>
                    </a:moveTo>
                    <a:cubicBezTo>
                      <a:pt x="626965" y="215194"/>
                      <a:pt x="596363" y="257866"/>
                      <a:pt x="539435" y="290536"/>
                    </a:cubicBezTo>
                    <a:cubicBezTo>
                      <a:pt x="415886" y="361974"/>
                      <a:pt x="215546" y="361974"/>
                      <a:pt x="91997" y="290536"/>
                    </a:cubicBezTo>
                    <a:cubicBezTo>
                      <a:pt x="34974" y="257580"/>
                      <a:pt x="4372" y="215194"/>
                      <a:pt x="0" y="172141"/>
                    </a:cubicBezTo>
                    <a:cubicBezTo>
                      <a:pt x="4372" y="128992"/>
                      <a:pt x="34974" y="86416"/>
                      <a:pt x="91997" y="53650"/>
                    </a:cubicBezTo>
                    <a:cubicBezTo>
                      <a:pt x="215546" y="-17883"/>
                      <a:pt x="415791" y="-17883"/>
                      <a:pt x="539435" y="53650"/>
                    </a:cubicBezTo>
                    <a:cubicBezTo>
                      <a:pt x="596743" y="86606"/>
                      <a:pt x="626965" y="128992"/>
                      <a:pt x="631432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7" name="Google Shape;1597;p27"/>
              <p:cNvSpPr/>
              <p:nvPr/>
            </p:nvSpPr>
            <p:spPr>
              <a:xfrm>
                <a:off x="7081637" y="4021645"/>
                <a:ext cx="294557" cy="185070"/>
              </a:xfrm>
              <a:custGeom>
                <a:avLst/>
                <a:gdLst/>
                <a:ahLst/>
                <a:cxnLst/>
                <a:rect l="l" t="t" r="r" b="b"/>
                <a:pathLst>
                  <a:path w="294557" h="185070" extrusionOk="0">
                    <a:moveTo>
                      <a:pt x="149495" y="29813"/>
                    </a:moveTo>
                    <a:cubicBezTo>
                      <a:pt x="145608" y="29756"/>
                      <a:pt x="141730" y="30042"/>
                      <a:pt x="137900" y="30671"/>
                    </a:cubicBezTo>
                    <a:cubicBezTo>
                      <a:pt x="132673" y="31432"/>
                      <a:pt x="126876" y="32480"/>
                      <a:pt x="120413" y="33814"/>
                    </a:cubicBezTo>
                    <a:cubicBezTo>
                      <a:pt x="113951" y="35147"/>
                      <a:pt x="107203" y="36957"/>
                      <a:pt x="100265" y="39053"/>
                    </a:cubicBezTo>
                    <a:cubicBezTo>
                      <a:pt x="93470" y="41072"/>
                      <a:pt x="86827" y="43586"/>
                      <a:pt x="80402" y="46577"/>
                    </a:cubicBezTo>
                    <a:lnTo>
                      <a:pt x="131057" y="76010"/>
                    </a:lnTo>
                    <a:lnTo>
                      <a:pt x="140561" y="72771"/>
                    </a:lnTo>
                    <a:cubicBezTo>
                      <a:pt x="153486" y="68485"/>
                      <a:pt x="165651" y="64865"/>
                      <a:pt x="177151" y="61817"/>
                    </a:cubicBezTo>
                    <a:cubicBezTo>
                      <a:pt x="187909" y="58931"/>
                      <a:pt x="198924" y="57112"/>
                      <a:pt x="210034" y="56388"/>
                    </a:cubicBezTo>
                    <a:cubicBezTo>
                      <a:pt x="220155" y="55702"/>
                      <a:pt x="230315" y="56369"/>
                      <a:pt x="240256" y="58388"/>
                    </a:cubicBezTo>
                    <a:cubicBezTo>
                      <a:pt x="250292" y="60646"/>
                      <a:pt x="259919" y="64465"/>
                      <a:pt x="268767" y="69723"/>
                    </a:cubicBezTo>
                    <a:cubicBezTo>
                      <a:pt x="277549" y="74114"/>
                      <a:pt x="285066" y="80667"/>
                      <a:pt x="290626" y="88773"/>
                    </a:cubicBezTo>
                    <a:cubicBezTo>
                      <a:pt x="294294" y="94717"/>
                      <a:pt x="295454" y="101879"/>
                      <a:pt x="293857" y="108680"/>
                    </a:cubicBezTo>
                    <a:cubicBezTo>
                      <a:pt x="291709" y="116157"/>
                      <a:pt x="287604" y="122939"/>
                      <a:pt x="281977" y="128302"/>
                    </a:cubicBezTo>
                    <a:cubicBezTo>
                      <a:pt x="274973" y="135331"/>
                      <a:pt x="267152" y="141503"/>
                      <a:pt x="258693" y="146685"/>
                    </a:cubicBezTo>
                    <a:lnTo>
                      <a:pt x="291006" y="165735"/>
                    </a:lnTo>
                    <a:lnTo>
                      <a:pt x="273614" y="175736"/>
                    </a:lnTo>
                    <a:lnTo>
                      <a:pt x="241016" y="156686"/>
                    </a:lnTo>
                    <a:cubicBezTo>
                      <a:pt x="225506" y="164402"/>
                      <a:pt x="209264" y="170555"/>
                      <a:pt x="192547" y="175070"/>
                    </a:cubicBezTo>
                    <a:cubicBezTo>
                      <a:pt x="175022" y="179918"/>
                      <a:pt x="157126" y="183261"/>
                      <a:pt x="139040" y="185071"/>
                    </a:cubicBezTo>
                    <a:lnTo>
                      <a:pt x="122029" y="154496"/>
                    </a:lnTo>
                    <a:cubicBezTo>
                      <a:pt x="125165" y="154496"/>
                      <a:pt x="129917" y="154496"/>
                      <a:pt x="136284" y="153448"/>
                    </a:cubicBezTo>
                    <a:cubicBezTo>
                      <a:pt x="142652" y="152400"/>
                      <a:pt x="149780" y="151447"/>
                      <a:pt x="157573" y="149733"/>
                    </a:cubicBezTo>
                    <a:cubicBezTo>
                      <a:pt x="165366" y="148019"/>
                      <a:pt x="173729" y="145923"/>
                      <a:pt x="182378" y="143351"/>
                    </a:cubicBezTo>
                    <a:cubicBezTo>
                      <a:pt x="190912" y="140827"/>
                      <a:pt x="199238" y="137646"/>
                      <a:pt x="207278" y="133826"/>
                    </a:cubicBezTo>
                    <a:lnTo>
                      <a:pt x="156718" y="104585"/>
                    </a:lnTo>
                    <a:lnTo>
                      <a:pt x="150065" y="106871"/>
                    </a:lnTo>
                    <a:lnTo>
                      <a:pt x="143222" y="109061"/>
                    </a:lnTo>
                    <a:cubicBezTo>
                      <a:pt x="130487" y="113252"/>
                      <a:pt x="118797" y="116491"/>
                      <a:pt x="108248" y="118586"/>
                    </a:cubicBezTo>
                    <a:cubicBezTo>
                      <a:pt x="98450" y="120863"/>
                      <a:pt x="88461" y="122206"/>
                      <a:pt x="78406" y="122587"/>
                    </a:cubicBezTo>
                    <a:cubicBezTo>
                      <a:pt x="69596" y="122901"/>
                      <a:pt x="60777" y="122072"/>
                      <a:pt x="52176" y="120110"/>
                    </a:cubicBezTo>
                    <a:cubicBezTo>
                      <a:pt x="43622" y="118129"/>
                      <a:pt x="35392" y="114919"/>
                      <a:pt x="27751" y="110585"/>
                    </a:cubicBezTo>
                    <a:cubicBezTo>
                      <a:pt x="19454" y="106175"/>
                      <a:pt x="12250" y="99955"/>
                      <a:pt x="6653" y="92393"/>
                    </a:cubicBezTo>
                    <a:cubicBezTo>
                      <a:pt x="2528" y="86716"/>
                      <a:pt x="485" y="79781"/>
                      <a:pt x="855" y="72771"/>
                    </a:cubicBezTo>
                    <a:cubicBezTo>
                      <a:pt x="1682" y="65503"/>
                      <a:pt x="4590" y="58617"/>
                      <a:pt x="9219" y="52959"/>
                    </a:cubicBezTo>
                    <a:cubicBezTo>
                      <a:pt x="15064" y="45577"/>
                      <a:pt x="22020" y="39148"/>
                      <a:pt x="29842" y="33909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4003"/>
                    </a:lnTo>
                    <a:cubicBezTo>
                      <a:pt x="61148" y="17050"/>
                      <a:pt x="75774" y="11659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3153"/>
                    </a:moveTo>
                    <a:cubicBezTo>
                      <a:pt x="69786" y="86992"/>
                      <a:pt x="77494" y="88659"/>
                      <a:pt x="85154" y="87916"/>
                    </a:cubicBezTo>
                    <a:cubicBezTo>
                      <a:pt x="95437" y="86735"/>
                      <a:pt x="105568" y="84468"/>
                      <a:pt x="115376" y="81153"/>
                    </a:cubicBezTo>
                    <a:lnTo>
                      <a:pt x="67857" y="53530"/>
                    </a:lnTo>
                    <a:cubicBezTo>
                      <a:pt x="50370" y="65056"/>
                      <a:pt x="48850" y="74866"/>
                      <a:pt x="63105" y="83629"/>
                    </a:cubicBezTo>
                    <a:close/>
                    <a:moveTo>
                      <a:pt x="229992" y="97060"/>
                    </a:moveTo>
                    <a:cubicBezTo>
                      <a:pt x="222712" y="93097"/>
                      <a:pt x="214329" y="91621"/>
                      <a:pt x="206137" y="92869"/>
                    </a:cubicBezTo>
                    <a:cubicBezTo>
                      <a:pt x="194885" y="94288"/>
                      <a:pt x="183784" y="96717"/>
                      <a:pt x="172969" y="100108"/>
                    </a:cubicBezTo>
                    <a:lnTo>
                      <a:pt x="220488" y="127540"/>
                    </a:lnTo>
                    <a:cubicBezTo>
                      <a:pt x="240446" y="115157"/>
                      <a:pt x="243677" y="105061"/>
                      <a:pt x="229992" y="9706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8" name="Google Shape;1598;p27"/>
              <p:cNvSpPr/>
              <p:nvPr/>
            </p:nvSpPr>
            <p:spPr>
              <a:xfrm>
                <a:off x="7203761" y="4159186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644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9" name="Google Shape;1599;p27"/>
              <p:cNvSpPr/>
              <p:nvPr/>
            </p:nvSpPr>
            <p:spPr>
              <a:xfrm>
                <a:off x="7330922" y="4170044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9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0" name="Google Shape;1600;p27"/>
              <p:cNvSpPr/>
              <p:nvPr/>
            </p:nvSpPr>
            <p:spPr>
              <a:xfrm>
                <a:off x="7345082" y="4106799"/>
                <a:ext cx="31457" cy="17430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430" extrusionOk="0">
                    <a:moveTo>
                      <a:pt x="31458" y="17431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431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1" name="Google Shape;1601;p27"/>
              <p:cNvSpPr/>
              <p:nvPr/>
            </p:nvSpPr>
            <p:spPr>
              <a:xfrm>
                <a:off x="7246148" y="4113180"/>
                <a:ext cx="47424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424" h="33147" extrusionOk="0">
                    <a:moveTo>
                      <a:pt x="0" y="10097"/>
                    </a:moveTo>
                    <a:lnTo>
                      <a:pt x="10549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527"/>
                      <a:pt x="16632" y="20860"/>
                    </a:cubicBezTo>
                    <a:cubicBezTo>
                      <a:pt x="15681" y="20193"/>
                      <a:pt x="0" y="10097"/>
                      <a:pt x="0" y="10097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2" name="Google Shape;1602;p27"/>
              <p:cNvSpPr/>
              <p:nvPr/>
            </p:nvSpPr>
            <p:spPr>
              <a:xfrm>
                <a:off x="7149589" y="4058031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5" y="38957"/>
                    </a:lnTo>
                    <a:lnTo>
                      <a:pt x="59019" y="31718"/>
                    </a:lnTo>
                    <a:cubicBezTo>
                      <a:pt x="59019" y="31718"/>
                      <a:pt x="52841" y="24574"/>
                      <a:pt x="52366" y="23908"/>
                    </a:cubicBezTo>
                    <a:cubicBezTo>
                      <a:pt x="48004" y="18878"/>
                      <a:pt x="42872" y="14564"/>
                      <a:pt x="37160" y="11144"/>
                    </a:cubicBezTo>
                    <a:cubicBezTo>
                      <a:pt x="33549" y="10478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3" name="Google Shape;1603;p27"/>
              <p:cNvSpPr/>
              <p:nvPr/>
            </p:nvSpPr>
            <p:spPr>
              <a:xfrm>
                <a:off x="7203761" y="4026884"/>
                <a:ext cx="27370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370" h="24574" extrusionOk="0">
                    <a:moveTo>
                      <a:pt x="27371" y="24575"/>
                    </a:moveTo>
                    <a:lnTo>
                      <a:pt x="27371" y="7334"/>
                    </a:lnTo>
                    <a:lnTo>
                      <a:pt x="4847" y="0"/>
                    </a:lnTo>
                    <a:lnTo>
                      <a:pt x="0" y="13526"/>
                    </a:lnTo>
                    <a:lnTo>
                      <a:pt x="1236" y="19717"/>
                    </a:lnTo>
                    <a:lnTo>
                      <a:pt x="27371" y="2457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4" name="Google Shape;1604;p27"/>
              <p:cNvSpPr/>
              <p:nvPr/>
            </p:nvSpPr>
            <p:spPr>
              <a:xfrm>
                <a:off x="7081637" y="4021835"/>
                <a:ext cx="26040" cy="19526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526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1" y="2858"/>
                    </a:lnTo>
                    <a:lnTo>
                      <a:pt x="17582" y="19526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5" name="Google Shape;1605;p27"/>
              <p:cNvSpPr/>
              <p:nvPr/>
            </p:nvSpPr>
            <p:spPr>
              <a:xfrm>
                <a:off x="7082588" y="4079462"/>
                <a:ext cx="29842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842" h="30289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29842" y="0"/>
                    </a:lnTo>
                    <a:lnTo>
                      <a:pt x="22619" y="16002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6" name="Google Shape;1606;p27"/>
              <p:cNvSpPr/>
              <p:nvPr/>
            </p:nvSpPr>
            <p:spPr>
              <a:xfrm>
                <a:off x="7081542" y="4004024"/>
                <a:ext cx="294657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4657" h="185547" extrusionOk="0">
                    <a:moveTo>
                      <a:pt x="149590" y="30194"/>
                    </a:moveTo>
                    <a:cubicBezTo>
                      <a:pt x="145702" y="30185"/>
                      <a:pt x="141825" y="30499"/>
                      <a:pt x="137995" y="31147"/>
                    </a:cubicBezTo>
                    <a:cubicBezTo>
                      <a:pt x="132768" y="31909"/>
                      <a:pt x="126970" y="32956"/>
                      <a:pt x="120508" y="34290"/>
                    </a:cubicBezTo>
                    <a:cubicBezTo>
                      <a:pt x="114045" y="35623"/>
                      <a:pt x="107298" y="37433"/>
                      <a:pt x="100360" y="39529"/>
                    </a:cubicBezTo>
                    <a:cubicBezTo>
                      <a:pt x="93565" y="41548"/>
                      <a:pt x="86922" y="44063"/>
                      <a:pt x="80497" y="47054"/>
                    </a:cubicBezTo>
                    <a:lnTo>
                      <a:pt x="131152" y="76486"/>
                    </a:lnTo>
                    <a:lnTo>
                      <a:pt x="140656" y="73247"/>
                    </a:lnTo>
                    <a:cubicBezTo>
                      <a:pt x="153581" y="68961"/>
                      <a:pt x="165746" y="65246"/>
                      <a:pt x="177246" y="62294"/>
                    </a:cubicBezTo>
                    <a:cubicBezTo>
                      <a:pt x="187994" y="59360"/>
                      <a:pt x="199009" y="57541"/>
                      <a:pt x="210129" y="56864"/>
                    </a:cubicBezTo>
                    <a:cubicBezTo>
                      <a:pt x="220250" y="56179"/>
                      <a:pt x="230410" y="56845"/>
                      <a:pt x="240351" y="58864"/>
                    </a:cubicBezTo>
                    <a:cubicBezTo>
                      <a:pt x="250406" y="61074"/>
                      <a:pt x="260033" y="64903"/>
                      <a:pt x="268862" y="70199"/>
                    </a:cubicBezTo>
                    <a:cubicBezTo>
                      <a:pt x="277644" y="74590"/>
                      <a:pt x="285161" y="81144"/>
                      <a:pt x="290721" y="89249"/>
                    </a:cubicBezTo>
                    <a:cubicBezTo>
                      <a:pt x="294399" y="95193"/>
                      <a:pt x="295558" y="102356"/>
                      <a:pt x="293952" y="109156"/>
                    </a:cubicBezTo>
                    <a:cubicBezTo>
                      <a:pt x="291776" y="116624"/>
                      <a:pt x="287680" y="123397"/>
                      <a:pt x="282072" y="128778"/>
                    </a:cubicBezTo>
                    <a:cubicBezTo>
                      <a:pt x="275068" y="135807"/>
                      <a:pt x="267246" y="141980"/>
                      <a:pt x="258788" y="147161"/>
                    </a:cubicBezTo>
                    <a:lnTo>
                      <a:pt x="291101" y="16621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82" y="164830"/>
                      <a:pt x="209349" y="170993"/>
                      <a:pt x="192642" y="175546"/>
                    </a:cubicBezTo>
                    <a:cubicBezTo>
                      <a:pt x="175117" y="180394"/>
                      <a:pt x="157221" y="183737"/>
                      <a:pt x="139135" y="185547"/>
                    </a:cubicBezTo>
                    <a:lnTo>
                      <a:pt x="122123" y="154972"/>
                    </a:lnTo>
                    <a:cubicBezTo>
                      <a:pt x="126894" y="154848"/>
                      <a:pt x="131656" y="154467"/>
                      <a:pt x="136379" y="153829"/>
                    </a:cubicBezTo>
                    <a:cubicBezTo>
                      <a:pt x="143536" y="153019"/>
                      <a:pt x="150644" y="151810"/>
                      <a:pt x="157668" y="150209"/>
                    </a:cubicBezTo>
                    <a:cubicBezTo>
                      <a:pt x="165556" y="148495"/>
                      <a:pt x="173824" y="146399"/>
                      <a:pt x="182473" y="143828"/>
                    </a:cubicBezTo>
                    <a:cubicBezTo>
                      <a:pt x="190988" y="141256"/>
                      <a:pt x="199313" y="138074"/>
                      <a:pt x="207372" y="134303"/>
                    </a:cubicBezTo>
                    <a:lnTo>
                      <a:pt x="156812" y="105061"/>
                    </a:lnTo>
                    <a:lnTo>
                      <a:pt x="150160" y="107347"/>
                    </a:lnTo>
                    <a:lnTo>
                      <a:pt x="143317" y="109442"/>
                    </a:lnTo>
                    <a:cubicBezTo>
                      <a:pt x="130582" y="113633"/>
                      <a:pt x="118892" y="116967"/>
                      <a:pt x="108343" y="118967"/>
                    </a:cubicBezTo>
                    <a:cubicBezTo>
                      <a:pt x="98545" y="121244"/>
                      <a:pt x="88556" y="122587"/>
                      <a:pt x="78501" y="122968"/>
                    </a:cubicBezTo>
                    <a:cubicBezTo>
                      <a:pt x="69691" y="123282"/>
                      <a:pt x="60872" y="122454"/>
                      <a:pt x="52271" y="120491"/>
                    </a:cubicBezTo>
                    <a:cubicBezTo>
                      <a:pt x="43698" y="118548"/>
                      <a:pt x="35468" y="115338"/>
                      <a:pt x="27846" y="110966"/>
                    </a:cubicBezTo>
                    <a:cubicBezTo>
                      <a:pt x="19511" y="106613"/>
                      <a:pt x="12288" y="100384"/>
                      <a:pt x="6748" y="92773"/>
                    </a:cubicBezTo>
                    <a:cubicBezTo>
                      <a:pt x="2604" y="87106"/>
                      <a:pt x="551" y="80172"/>
                      <a:pt x="950" y="73152"/>
                    </a:cubicBezTo>
                    <a:cubicBezTo>
                      <a:pt x="1777" y="65884"/>
                      <a:pt x="4685" y="58998"/>
                      <a:pt x="9314" y="53340"/>
                    </a:cubicBezTo>
                    <a:cubicBezTo>
                      <a:pt x="15159" y="45958"/>
                      <a:pt x="22115" y="39529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66" y="17031"/>
                      <a:pt x="75783" y="11668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200" y="83629"/>
                    </a:moveTo>
                    <a:cubicBezTo>
                      <a:pt x="69881" y="87468"/>
                      <a:pt x="77589" y="89135"/>
                      <a:pt x="85249" y="88392"/>
                    </a:cubicBezTo>
                    <a:cubicBezTo>
                      <a:pt x="95541" y="87211"/>
                      <a:pt x="105672" y="84915"/>
                      <a:pt x="115471" y="81534"/>
                    </a:cubicBezTo>
                    <a:lnTo>
                      <a:pt x="67952" y="54007"/>
                    </a:lnTo>
                    <a:cubicBezTo>
                      <a:pt x="50532" y="65437"/>
                      <a:pt x="48944" y="75314"/>
                      <a:pt x="63200" y="83629"/>
                    </a:cubicBezTo>
                    <a:close/>
                    <a:moveTo>
                      <a:pt x="230087" y="97536"/>
                    </a:moveTo>
                    <a:cubicBezTo>
                      <a:pt x="222788" y="93612"/>
                      <a:pt x="214434" y="92116"/>
                      <a:pt x="206232" y="93250"/>
                    </a:cubicBezTo>
                    <a:cubicBezTo>
                      <a:pt x="194989" y="94755"/>
                      <a:pt x="183898" y="97212"/>
                      <a:pt x="173064" y="100584"/>
                    </a:cubicBezTo>
                    <a:lnTo>
                      <a:pt x="220583" y="127921"/>
                    </a:lnTo>
                    <a:cubicBezTo>
                      <a:pt x="240541" y="115634"/>
                      <a:pt x="243772" y="105442"/>
                      <a:pt x="230087" y="9753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607" name="Google Shape;1607;p27"/>
            <p:cNvSpPr/>
            <p:nvPr/>
          </p:nvSpPr>
          <p:spPr>
            <a:xfrm>
              <a:off x="2890886" y="2508793"/>
              <a:ext cx="205462" cy="301290"/>
            </a:xfrm>
            <a:custGeom>
              <a:avLst/>
              <a:gdLst/>
              <a:ahLst/>
              <a:cxnLst/>
              <a:rect l="l" t="t" r="r" b="b"/>
              <a:pathLst>
                <a:path w="205462" h="301290" extrusionOk="0">
                  <a:moveTo>
                    <a:pt x="72372" y="9965"/>
                  </a:moveTo>
                  <a:cubicBezTo>
                    <a:pt x="80545" y="-3179"/>
                    <a:pt x="142985" y="-11847"/>
                    <a:pt x="163608" y="41207"/>
                  </a:cubicBezTo>
                  <a:cubicBezTo>
                    <a:pt x="171306" y="61305"/>
                    <a:pt x="170166" y="112740"/>
                    <a:pt x="176628" y="145030"/>
                  </a:cubicBezTo>
                  <a:cubicBezTo>
                    <a:pt x="183091" y="177320"/>
                    <a:pt x="198582" y="195608"/>
                    <a:pt x="204094" y="221801"/>
                  </a:cubicBezTo>
                  <a:cubicBezTo>
                    <a:pt x="209606" y="247995"/>
                    <a:pt x="200578" y="292000"/>
                    <a:pt x="137568" y="299716"/>
                  </a:cubicBezTo>
                  <a:cubicBezTo>
                    <a:pt x="74558" y="307431"/>
                    <a:pt x="26088" y="285333"/>
                    <a:pt x="11262" y="265140"/>
                  </a:cubicBezTo>
                  <a:cubicBezTo>
                    <a:pt x="-3563" y="244947"/>
                    <a:pt x="-3944" y="202275"/>
                    <a:pt x="11262" y="179415"/>
                  </a:cubicBezTo>
                  <a:cubicBezTo>
                    <a:pt x="26468" y="156555"/>
                    <a:pt x="38443" y="137696"/>
                    <a:pt x="38063" y="10778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8" name="Google Shape;1608;p27"/>
            <p:cNvSpPr/>
            <p:nvPr/>
          </p:nvSpPr>
          <p:spPr>
            <a:xfrm>
              <a:off x="2906291" y="2506021"/>
              <a:ext cx="98213" cy="121997"/>
            </a:xfrm>
            <a:custGeom>
              <a:avLst/>
              <a:gdLst/>
              <a:ahLst/>
              <a:cxnLst/>
              <a:rect l="l" t="t" r="r" b="b"/>
              <a:pathLst>
                <a:path w="98213" h="121997" extrusionOk="0">
                  <a:moveTo>
                    <a:pt x="98213" y="3593"/>
                  </a:moveTo>
                  <a:cubicBezTo>
                    <a:pt x="98213" y="3593"/>
                    <a:pt x="50694" y="-9932"/>
                    <a:pt x="22183" y="15499"/>
                  </a:cubicBezTo>
                  <a:cubicBezTo>
                    <a:pt x="3095" y="33359"/>
                    <a:pt x="-4458" y="60400"/>
                    <a:pt x="2605" y="85603"/>
                  </a:cubicBezTo>
                  <a:cubicBezTo>
                    <a:pt x="6407" y="100558"/>
                    <a:pt x="14010" y="120846"/>
                    <a:pt x="25794" y="121989"/>
                  </a:cubicBezTo>
                  <a:cubicBezTo>
                    <a:pt x="37579" y="123132"/>
                    <a:pt x="98213" y="3593"/>
                    <a:pt x="98213" y="359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9" name="Google Shape;1609;p27"/>
            <p:cNvSpPr/>
            <p:nvPr/>
          </p:nvSpPr>
          <p:spPr>
            <a:xfrm>
              <a:off x="2925684" y="2638202"/>
              <a:ext cx="121328" cy="136036"/>
            </a:xfrm>
            <a:custGeom>
              <a:avLst/>
              <a:gdLst/>
              <a:ahLst/>
              <a:cxnLst/>
              <a:rect l="l" t="t" r="r" b="b"/>
              <a:pathLst>
                <a:path w="121328" h="136036" extrusionOk="0">
                  <a:moveTo>
                    <a:pt x="96782" y="0"/>
                  </a:moveTo>
                  <a:cubicBezTo>
                    <a:pt x="96782" y="0"/>
                    <a:pt x="93741" y="52483"/>
                    <a:pt x="94691" y="56388"/>
                  </a:cubicBezTo>
                  <a:cubicBezTo>
                    <a:pt x="95641" y="60293"/>
                    <a:pt x="115219" y="64008"/>
                    <a:pt x="120731" y="68580"/>
                  </a:cubicBezTo>
                  <a:cubicBezTo>
                    <a:pt x="126244" y="73152"/>
                    <a:pt x="92220" y="126397"/>
                    <a:pt x="74923" y="134302"/>
                  </a:cubicBezTo>
                  <a:cubicBezTo>
                    <a:pt x="57626" y="142208"/>
                    <a:pt x="4120" y="122015"/>
                    <a:pt x="414" y="95345"/>
                  </a:cubicBezTo>
                  <a:cubicBezTo>
                    <a:pt x="-3008" y="70771"/>
                    <a:pt x="15715" y="51721"/>
                    <a:pt x="22937" y="45053"/>
                  </a:cubicBezTo>
                  <a:cubicBezTo>
                    <a:pt x="27873" y="44701"/>
                    <a:pt x="32828" y="44701"/>
                    <a:pt x="37763" y="45053"/>
                  </a:cubicBezTo>
                  <a:lnTo>
                    <a:pt x="39284" y="19526"/>
                  </a:lnTo>
                  <a:cubicBezTo>
                    <a:pt x="62758" y="11716"/>
                    <a:pt x="96782" y="0"/>
                    <a:pt x="96782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0" name="Google Shape;1610;p27"/>
            <p:cNvSpPr/>
            <p:nvPr/>
          </p:nvSpPr>
          <p:spPr>
            <a:xfrm>
              <a:off x="2718513" y="2692113"/>
              <a:ext cx="229495" cy="326875"/>
            </a:xfrm>
            <a:custGeom>
              <a:avLst/>
              <a:gdLst/>
              <a:ahLst/>
              <a:cxnLst/>
              <a:rect l="l" t="t" r="r" b="b"/>
              <a:pathLst>
                <a:path w="229495" h="326875" extrusionOk="0">
                  <a:moveTo>
                    <a:pt x="149801" y="226409"/>
                  </a:moveTo>
                  <a:cubicBezTo>
                    <a:pt x="134955" y="246860"/>
                    <a:pt x="117366" y="265167"/>
                    <a:pt x="97530" y="280797"/>
                  </a:cubicBezTo>
                  <a:cubicBezTo>
                    <a:pt x="91255" y="287379"/>
                    <a:pt x="85323" y="294275"/>
                    <a:pt x="79758" y="301466"/>
                  </a:cubicBezTo>
                  <a:cubicBezTo>
                    <a:pt x="70365" y="312277"/>
                    <a:pt x="58256" y="320364"/>
                    <a:pt x="44689" y="324898"/>
                  </a:cubicBezTo>
                  <a:cubicBezTo>
                    <a:pt x="32810" y="327946"/>
                    <a:pt x="27868" y="327089"/>
                    <a:pt x="25682" y="324898"/>
                  </a:cubicBezTo>
                  <a:cubicBezTo>
                    <a:pt x="23496" y="322707"/>
                    <a:pt x="24636" y="319278"/>
                    <a:pt x="29768" y="317183"/>
                  </a:cubicBezTo>
                  <a:cubicBezTo>
                    <a:pt x="38175" y="314620"/>
                    <a:pt x="45992" y="310410"/>
                    <a:pt x="52767" y="304800"/>
                  </a:cubicBezTo>
                  <a:cubicBezTo>
                    <a:pt x="52767" y="304800"/>
                    <a:pt x="41743" y="309943"/>
                    <a:pt x="34805" y="312325"/>
                  </a:cubicBezTo>
                  <a:cubicBezTo>
                    <a:pt x="28672" y="314449"/>
                    <a:pt x="22276" y="315735"/>
                    <a:pt x="15798" y="316135"/>
                  </a:cubicBezTo>
                  <a:cubicBezTo>
                    <a:pt x="9240" y="316135"/>
                    <a:pt x="2397" y="308515"/>
                    <a:pt x="7529" y="306610"/>
                  </a:cubicBezTo>
                  <a:cubicBezTo>
                    <a:pt x="12661" y="304705"/>
                    <a:pt x="17508" y="304228"/>
                    <a:pt x="27677" y="300418"/>
                  </a:cubicBezTo>
                  <a:cubicBezTo>
                    <a:pt x="33058" y="298542"/>
                    <a:pt x="38147" y="295913"/>
                    <a:pt x="42788" y="292608"/>
                  </a:cubicBezTo>
                  <a:cubicBezTo>
                    <a:pt x="35731" y="294684"/>
                    <a:pt x="28516" y="296189"/>
                    <a:pt x="21215" y="297085"/>
                  </a:cubicBezTo>
                  <a:cubicBezTo>
                    <a:pt x="15118" y="298075"/>
                    <a:pt x="8868" y="297351"/>
                    <a:pt x="3158" y="294989"/>
                  </a:cubicBezTo>
                  <a:cubicBezTo>
                    <a:pt x="116" y="293656"/>
                    <a:pt x="-2545" y="288131"/>
                    <a:pt x="4298" y="286321"/>
                  </a:cubicBezTo>
                  <a:cubicBezTo>
                    <a:pt x="13203" y="285417"/>
                    <a:pt x="21954" y="283369"/>
                    <a:pt x="30339" y="280225"/>
                  </a:cubicBezTo>
                  <a:cubicBezTo>
                    <a:pt x="38322" y="276606"/>
                    <a:pt x="43359" y="272796"/>
                    <a:pt x="41553" y="272034"/>
                  </a:cubicBezTo>
                  <a:cubicBezTo>
                    <a:pt x="39747" y="271272"/>
                    <a:pt x="35281" y="273749"/>
                    <a:pt x="27202" y="273177"/>
                  </a:cubicBezTo>
                  <a:cubicBezTo>
                    <a:pt x="19124" y="272606"/>
                    <a:pt x="11711" y="267462"/>
                    <a:pt x="11806" y="263081"/>
                  </a:cubicBezTo>
                  <a:cubicBezTo>
                    <a:pt x="11901" y="258699"/>
                    <a:pt x="13517" y="261175"/>
                    <a:pt x="21310" y="260509"/>
                  </a:cubicBezTo>
                  <a:cubicBezTo>
                    <a:pt x="29654" y="258470"/>
                    <a:pt x="38135" y="257042"/>
                    <a:pt x="46685" y="256223"/>
                  </a:cubicBezTo>
                  <a:cubicBezTo>
                    <a:pt x="55089" y="256594"/>
                    <a:pt x="63498" y="255594"/>
                    <a:pt x="71585" y="253270"/>
                  </a:cubicBezTo>
                  <a:cubicBezTo>
                    <a:pt x="80138" y="250698"/>
                    <a:pt x="99336" y="227648"/>
                    <a:pt x="113972" y="206597"/>
                  </a:cubicBezTo>
                  <a:cubicBezTo>
                    <a:pt x="130121" y="183099"/>
                    <a:pt x="142917" y="157448"/>
                    <a:pt x="151987" y="130397"/>
                  </a:cubicBezTo>
                  <a:cubicBezTo>
                    <a:pt x="160825" y="101251"/>
                    <a:pt x="170995" y="46863"/>
                    <a:pt x="178788" y="27908"/>
                  </a:cubicBezTo>
                  <a:cubicBezTo>
                    <a:pt x="186581" y="8954"/>
                    <a:pt x="199221" y="381"/>
                    <a:pt x="211576" y="0"/>
                  </a:cubicBezTo>
                  <a:cubicBezTo>
                    <a:pt x="226021" y="0"/>
                    <a:pt x="232199" y="19050"/>
                    <a:pt x="228397" y="35052"/>
                  </a:cubicBezTo>
                  <a:cubicBezTo>
                    <a:pt x="221175" y="63627"/>
                    <a:pt x="189052" y="174689"/>
                    <a:pt x="149801" y="226409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1" name="Google Shape;1611;p27"/>
            <p:cNvSpPr/>
            <p:nvPr/>
          </p:nvSpPr>
          <p:spPr>
            <a:xfrm>
              <a:off x="2890388" y="2682707"/>
              <a:ext cx="176857" cy="233853"/>
            </a:xfrm>
            <a:custGeom>
              <a:avLst/>
              <a:gdLst/>
              <a:ahLst/>
              <a:cxnLst/>
              <a:rect l="l" t="t" r="r" b="b"/>
              <a:pathLst>
                <a:path w="176857" h="233853" extrusionOk="0">
                  <a:moveTo>
                    <a:pt x="139301" y="16931"/>
                  </a:moveTo>
                  <a:cubicBezTo>
                    <a:pt x="154031" y="19217"/>
                    <a:pt x="170853" y="27122"/>
                    <a:pt x="173134" y="35219"/>
                  </a:cubicBezTo>
                  <a:cubicBezTo>
                    <a:pt x="179252" y="64308"/>
                    <a:pt x="177812" y="94483"/>
                    <a:pt x="168952" y="122849"/>
                  </a:cubicBezTo>
                  <a:cubicBezTo>
                    <a:pt x="156217" y="156663"/>
                    <a:pt x="141772" y="218099"/>
                    <a:pt x="134454" y="232196"/>
                  </a:cubicBezTo>
                  <a:cubicBezTo>
                    <a:pt x="96503" y="237510"/>
                    <a:pt x="57869" y="229967"/>
                    <a:pt x="24685" y="210764"/>
                  </a:cubicBezTo>
                  <a:cubicBezTo>
                    <a:pt x="24685" y="210764"/>
                    <a:pt x="21644" y="151995"/>
                    <a:pt x="21454" y="132564"/>
                  </a:cubicBezTo>
                  <a:cubicBezTo>
                    <a:pt x="-26065" y="91130"/>
                    <a:pt x="14516" y="39981"/>
                    <a:pt x="54717" y="357"/>
                  </a:cubicBezTo>
                  <a:cubicBezTo>
                    <a:pt x="59520" y="-119"/>
                    <a:pt x="64359" y="-119"/>
                    <a:pt x="69163" y="357"/>
                  </a:cubicBezTo>
                  <a:cubicBezTo>
                    <a:pt x="69163" y="357"/>
                    <a:pt x="33333" y="42743"/>
                    <a:pt x="58233" y="67032"/>
                  </a:cubicBezTo>
                  <a:cubicBezTo>
                    <a:pt x="111645" y="50554"/>
                    <a:pt x="122194" y="26551"/>
                    <a:pt x="139301" y="16931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2" name="Google Shape;1612;p27"/>
            <p:cNvSpPr/>
            <p:nvPr/>
          </p:nvSpPr>
          <p:spPr>
            <a:xfrm>
              <a:off x="2921860" y="2515790"/>
              <a:ext cx="130560" cy="160797"/>
            </a:xfrm>
            <a:custGeom>
              <a:avLst/>
              <a:gdLst/>
              <a:ahLst/>
              <a:cxnLst/>
              <a:rect l="l" t="t" r="r" b="b"/>
              <a:pathLst>
                <a:path w="130560" h="160797" extrusionOk="0">
                  <a:moveTo>
                    <a:pt x="2717" y="57260"/>
                  </a:moveTo>
                  <a:lnTo>
                    <a:pt x="2717" y="57260"/>
                  </a:lnTo>
                  <a:cubicBezTo>
                    <a:pt x="8039" y="23542"/>
                    <a:pt x="32369" y="-1890"/>
                    <a:pt x="67058" y="110"/>
                  </a:cubicBezTo>
                  <a:cubicBezTo>
                    <a:pt x="103762" y="1787"/>
                    <a:pt x="132161" y="32962"/>
                    <a:pt x="130490" y="69748"/>
                  </a:cubicBezTo>
                  <a:cubicBezTo>
                    <a:pt x="129521" y="91084"/>
                    <a:pt x="118410" y="110667"/>
                    <a:pt x="100606" y="122411"/>
                  </a:cubicBezTo>
                  <a:cubicBezTo>
                    <a:pt x="99408" y="127526"/>
                    <a:pt x="97622" y="132479"/>
                    <a:pt x="95284" y="137175"/>
                  </a:cubicBezTo>
                  <a:cubicBezTo>
                    <a:pt x="82929" y="151463"/>
                    <a:pt x="50331" y="160607"/>
                    <a:pt x="39497" y="160797"/>
                  </a:cubicBezTo>
                  <a:cubicBezTo>
                    <a:pt x="29993" y="160797"/>
                    <a:pt x="22200" y="152129"/>
                    <a:pt x="13457" y="137651"/>
                  </a:cubicBezTo>
                  <a:cubicBezTo>
                    <a:pt x="-4791" y="107457"/>
                    <a:pt x="-134" y="74024"/>
                    <a:pt x="2717" y="5726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3" name="Google Shape;1613;p27"/>
            <p:cNvSpPr/>
            <p:nvPr/>
          </p:nvSpPr>
          <p:spPr>
            <a:xfrm>
              <a:off x="2927048" y="2514816"/>
              <a:ext cx="130747" cy="123290"/>
            </a:xfrm>
            <a:custGeom>
              <a:avLst/>
              <a:gdLst/>
              <a:ahLst/>
              <a:cxnLst/>
              <a:rect l="l" t="t" r="r" b="b"/>
              <a:pathLst>
                <a:path w="130747" h="123290" extrusionOk="0">
                  <a:moveTo>
                    <a:pt x="72609" y="1657"/>
                  </a:moveTo>
                  <a:cubicBezTo>
                    <a:pt x="97034" y="6514"/>
                    <a:pt x="116992" y="13372"/>
                    <a:pt x="123644" y="37280"/>
                  </a:cubicBezTo>
                  <a:cubicBezTo>
                    <a:pt x="128206" y="53853"/>
                    <a:pt x="134098" y="84905"/>
                    <a:pt x="128396" y="98526"/>
                  </a:cubicBezTo>
                  <a:lnTo>
                    <a:pt x="124975" y="108051"/>
                  </a:lnTo>
                  <a:lnTo>
                    <a:pt x="95418" y="123291"/>
                  </a:lnTo>
                  <a:cubicBezTo>
                    <a:pt x="95418" y="123291"/>
                    <a:pt x="81637" y="111765"/>
                    <a:pt x="85914" y="78047"/>
                  </a:cubicBezTo>
                  <a:cubicBezTo>
                    <a:pt x="85678" y="73494"/>
                    <a:pt x="84234" y="69094"/>
                    <a:pt x="81733" y="65283"/>
                  </a:cubicBezTo>
                  <a:cubicBezTo>
                    <a:pt x="79886" y="62102"/>
                    <a:pt x="78510" y="58673"/>
                    <a:pt x="77646" y="55092"/>
                  </a:cubicBezTo>
                  <a:cubicBezTo>
                    <a:pt x="74170" y="46024"/>
                    <a:pt x="67371" y="38633"/>
                    <a:pt x="58638" y="34423"/>
                  </a:cubicBezTo>
                  <a:cubicBezTo>
                    <a:pt x="36685" y="22040"/>
                    <a:pt x="4562" y="32708"/>
                    <a:pt x="0" y="37185"/>
                  </a:cubicBezTo>
                  <a:cubicBezTo>
                    <a:pt x="12785" y="9638"/>
                    <a:pt x="43070" y="-5182"/>
                    <a:pt x="72609" y="165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4" name="Google Shape;1614;p27"/>
            <p:cNvSpPr/>
            <p:nvPr/>
          </p:nvSpPr>
          <p:spPr>
            <a:xfrm>
              <a:off x="2770258" y="3324285"/>
              <a:ext cx="102779" cy="78901"/>
            </a:xfrm>
            <a:custGeom>
              <a:avLst/>
              <a:gdLst/>
              <a:ahLst/>
              <a:cxnLst/>
              <a:rect l="l" t="t" r="r" b="b"/>
              <a:pathLst>
                <a:path w="102779" h="78901" extrusionOk="0">
                  <a:moveTo>
                    <a:pt x="95300" y="3"/>
                  </a:moveTo>
                  <a:cubicBezTo>
                    <a:pt x="82945" y="10099"/>
                    <a:pt x="63843" y="3146"/>
                    <a:pt x="62892" y="4003"/>
                  </a:cubicBezTo>
                  <a:cubicBezTo>
                    <a:pt x="48523" y="16481"/>
                    <a:pt x="33449" y="28120"/>
                    <a:pt x="17749" y="38864"/>
                  </a:cubicBezTo>
                  <a:cubicBezTo>
                    <a:pt x="10051" y="44961"/>
                    <a:pt x="-1924" y="53057"/>
                    <a:pt x="262" y="64677"/>
                  </a:cubicBezTo>
                  <a:cubicBezTo>
                    <a:pt x="4064" y="85537"/>
                    <a:pt x="37327" y="79060"/>
                    <a:pt x="49872" y="72678"/>
                  </a:cubicBezTo>
                  <a:cubicBezTo>
                    <a:pt x="62417" y="66297"/>
                    <a:pt x="72681" y="55819"/>
                    <a:pt x="84561" y="48389"/>
                  </a:cubicBezTo>
                  <a:cubicBezTo>
                    <a:pt x="93019" y="43151"/>
                    <a:pt x="101383" y="40389"/>
                    <a:pt x="102713" y="29339"/>
                  </a:cubicBezTo>
                  <a:cubicBezTo>
                    <a:pt x="103473" y="22958"/>
                    <a:pt x="97486" y="-283"/>
                    <a:pt x="95300" y="3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5" name="Google Shape;1615;p27"/>
            <p:cNvSpPr/>
            <p:nvPr/>
          </p:nvSpPr>
          <p:spPr>
            <a:xfrm>
              <a:off x="2770711" y="3349338"/>
              <a:ext cx="102274" cy="53559"/>
            </a:xfrm>
            <a:custGeom>
              <a:avLst/>
              <a:gdLst/>
              <a:ahLst/>
              <a:cxnLst/>
              <a:rect l="l" t="t" r="r" b="b"/>
              <a:pathLst>
                <a:path w="102274" h="53559" extrusionOk="0">
                  <a:moveTo>
                    <a:pt x="102071" y="0"/>
                  </a:moveTo>
                  <a:cubicBezTo>
                    <a:pt x="100455" y="10287"/>
                    <a:pt x="92567" y="13145"/>
                    <a:pt x="83823" y="18383"/>
                  </a:cubicBezTo>
                  <a:cubicBezTo>
                    <a:pt x="71754" y="25908"/>
                    <a:pt x="61109" y="36671"/>
                    <a:pt x="48564" y="43053"/>
                  </a:cubicBezTo>
                  <a:cubicBezTo>
                    <a:pt x="36019" y="49435"/>
                    <a:pt x="8078" y="54769"/>
                    <a:pt x="0" y="39910"/>
                  </a:cubicBezTo>
                  <a:cubicBezTo>
                    <a:pt x="4372" y="60008"/>
                    <a:pt x="37065" y="53721"/>
                    <a:pt x="49420" y="47339"/>
                  </a:cubicBezTo>
                  <a:cubicBezTo>
                    <a:pt x="61775" y="40958"/>
                    <a:pt x="72229" y="30480"/>
                    <a:pt x="84109" y="23051"/>
                  </a:cubicBezTo>
                  <a:cubicBezTo>
                    <a:pt x="92567" y="17812"/>
                    <a:pt x="100930" y="15050"/>
                    <a:pt x="102261" y="4001"/>
                  </a:cubicBezTo>
                  <a:cubicBezTo>
                    <a:pt x="102304" y="2667"/>
                    <a:pt x="102241" y="1324"/>
                    <a:pt x="102071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6" name="Google Shape;1616;p27"/>
            <p:cNvSpPr/>
            <p:nvPr/>
          </p:nvSpPr>
          <p:spPr>
            <a:xfrm>
              <a:off x="2718772" y="3290474"/>
              <a:ext cx="94135" cy="73100"/>
            </a:xfrm>
            <a:custGeom>
              <a:avLst/>
              <a:gdLst/>
              <a:ahLst/>
              <a:cxnLst/>
              <a:rect l="l" t="t" r="r" b="b"/>
              <a:pathLst>
                <a:path w="94135" h="73100" extrusionOk="0">
                  <a:moveTo>
                    <a:pt x="86722" y="0"/>
                  </a:moveTo>
                  <a:cubicBezTo>
                    <a:pt x="75413" y="9525"/>
                    <a:pt x="58211" y="4096"/>
                    <a:pt x="57546" y="4953"/>
                  </a:cubicBezTo>
                  <a:cubicBezTo>
                    <a:pt x="44378" y="16202"/>
                    <a:pt x="30609" y="26727"/>
                    <a:pt x="16299" y="36481"/>
                  </a:cubicBezTo>
                  <a:cubicBezTo>
                    <a:pt x="9266" y="42005"/>
                    <a:pt x="-1758" y="49435"/>
                    <a:pt x="238" y="60103"/>
                  </a:cubicBezTo>
                  <a:cubicBezTo>
                    <a:pt x="3849" y="79153"/>
                    <a:pt x="34261" y="73247"/>
                    <a:pt x="45761" y="67437"/>
                  </a:cubicBezTo>
                  <a:cubicBezTo>
                    <a:pt x="57260" y="61627"/>
                    <a:pt x="66669" y="51911"/>
                    <a:pt x="77504" y="45148"/>
                  </a:cubicBezTo>
                  <a:cubicBezTo>
                    <a:pt x="85297" y="40386"/>
                    <a:pt x="92900" y="37814"/>
                    <a:pt x="94135" y="28004"/>
                  </a:cubicBezTo>
                  <a:cubicBezTo>
                    <a:pt x="93742" y="18240"/>
                    <a:pt x="91212" y="8677"/>
                    <a:pt x="86722" y="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7" name="Google Shape;1617;p27"/>
            <p:cNvSpPr/>
            <p:nvPr/>
          </p:nvSpPr>
          <p:spPr>
            <a:xfrm>
              <a:off x="2719200" y="3314572"/>
              <a:ext cx="93731" cy="48987"/>
            </a:xfrm>
            <a:custGeom>
              <a:avLst/>
              <a:gdLst/>
              <a:ahLst/>
              <a:cxnLst/>
              <a:rect l="l" t="t" r="r" b="b"/>
              <a:pathLst>
                <a:path w="93731" h="48987" extrusionOk="0">
                  <a:moveTo>
                    <a:pt x="93517" y="0"/>
                  </a:moveTo>
                  <a:cubicBezTo>
                    <a:pt x="91997" y="9525"/>
                    <a:pt x="84014" y="12002"/>
                    <a:pt x="76791" y="16764"/>
                  </a:cubicBezTo>
                  <a:cubicBezTo>
                    <a:pt x="65766" y="23622"/>
                    <a:pt x="55977" y="33528"/>
                    <a:pt x="44573" y="39434"/>
                  </a:cubicBezTo>
                  <a:cubicBezTo>
                    <a:pt x="33168" y="45339"/>
                    <a:pt x="7413" y="50102"/>
                    <a:pt x="0" y="36481"/>
                  </a:cubicBezTo>
                  <a:cubicBezTo>
                    <a:pt x="4087" y="54864"/>
                    <a:pt x="33929" y="49149"/>
                    <a:pt x="45333" y="43339"/>
                  </a:cubicBezTo>
                  <a:cubicBezTo>
                    <a:pt x="56738" y="37529"/>
                    <a:pt x="66241" y="27813"/>
                    <a:pt x="77076" y="21050"/>
                  </a:cubicBezTo>
                  <a:cubicBezTo>
                    <a:pt x="84869" y="16288"/>
                    <a:pt x="92472" y="13716"/>
                    <a:pt x="93707" y="3905"/>
                  </a:cubicBezTo>
                  <a:cubicBezTo>
                    <a:pt x="93771" y="2600"/>
                    <a:pt x="93707" y="1296"/>
                    <a:pt x="935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8" name="Google Shape;1618;p27"/>
            <p:cNvSpPr/>
            <p:nvPr/>
          </p:nvSpPr>
          <p:spPr>
            <a:xfrm>
              <a:off x="2753699" y="2913665"/>
              <a:ext cx="223980" cy="387148"/>
            </a:xfrm>
            <a:custGeom>
              <a:avLst/>
              <a:gdLst/>
              <a:ahLst/>
              <a:cxnLst/>
              <a:rect l="l" t="t" r="r" b="b"/>
              <a:pathLst>
                <a:path w="223980" h="387148" extrusionOk="0">
                  <a:moveTo>
                    <a:pt x="222484" y="14288"/>
                  </a:moveTo>
                  <a:cubicBezTo>
                    <a:pt x="189070" y="18698"/>
                    <a:pt x="155091" y="13754"/>
                    <a:pt x="124310" y="0"/>
                  </a:cubicBezTo>
                  <a:cubicBezTo>
                    <a:pt x="124310" y="10478"/>
                    <a:pt x="125355" y="19717"/>
                    <a:pt x="125355" y="19717"/>
                  </a:cubicBezTo>
                  <a:cubicBezTo>
                    <a:pt x="85439" y="48292"/>
                    <a:pt x="5227" y="95917"/>
                    <a:pt x="0" y="128683"/>
                  </a:cubicBezTo>
                  <a:cubicBezTo>
                    <a:pt x="5227" y="232601"/>
                    <a:pt x="21003" y="381000"/>
                    <a:pt x="25470" y="383096"/>
                  </a:cubicBezTo>
                  <a:cubicBezTo>
                    <a:pt x="38015" y="389096"/>
                    <a:pt x="46759" y="388144"/>
                    <a:pt x="52651" y="382143"/>
                  </a:cubicBezTo>
                  <a:cubicBezTo>
                    <a:pt x="52651" y="382143"/>
                    <a:pt x="77836" y="294132"/>
                    <a:pt x="70518" y="164973"/>
                  </a:cubicBezTo>
                  <a:cubicBezTo>
                    <a:pt x="70518" y="164973"/>
                    <a:pt x="210414" y="102870"/>
                    <a:pt x="219537" y="68961"/>
                  </a:cubicBezTo>
                  <a:cubicBezTo>
                    <a:pt x="223607" y="55254"/>
                    <a:pt x="224900" y="40881"/>
                    <a:pt x="223339" y="26670"/>
                  </a:cubicBezTo>
                  <a:cubicBezTo>
                    <a:pt x="223244" y="22574"/>
                    <a:pt x="222959" y="18383"/>
                    <a:pt x="222484" y="14288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9" name="Google Shape;1619;p27"/>
            <p:cNvSpPr/>
            <p:nvPr/>
          </p:nvSpPr>
          <p:spPr>
            <a:xfrm>
              <a:off x="2814713" y="2914427"/>
              <a:ext cx="222989" cy="419220"/>
            </a:xfrm>
            <a:custGeom>
              <a:avLst/>
              <a:gdLst/>
              <a:ahLst/>
              <a:cxnLst/>
              <a:rect l="l" t="t" r="r" b="b"/>
              <a:pathLst>
                <a:path w="222989" h="419220" extrusionOk="0">
                  <a:moveTo>
                    <a:pt x="207943" y="0"/>
                  </a:moveTo>
                  <a:cubicBezTo>
                    <a:pt x="181465" y="11887"/>
                    <a:pt x="152119" y="15821"/>
                    <a:pt x="123454" y="11334"/>
                  </a:cubicBezTo>
                  <a:cubicBezTo>
                    <a:pt x="123454" y="25241"/>
                    <a:pt x="125450" y="51340"/>
                    <a:pt x="125450" y="51340"/>
                  </a:cubicBezTo>
                  <a:cubicBezTo>
                    <a:pt x="85534" y="79915"/>
                    <a:pt x="5227" y="127540"/>
                    <a:pt x="0" y="160210"/>
                  </a:cubicBezTo>
                  <a:cubicBezTo>
                    <a:pt x="5227" y="264128"/>
                    <a:pt x="14921" y="414623"/>
                    <a:pt x="19008" y="416528"/>
                  </a:cubicBezTo>
                  <a:cubicBezTo>
                    <a:pt x="30005" y="421205"/>
                    <a:pt x="42648" y="419719"/>
                    <a:pt x="52271" y="412623"/>
                  </a:cubicBezTo>
                  <a:cubicBezTo>
                    <a:pt x="52271" y="412623"/>
                    <a:pt x="77456" y="325755"/>
                    <a:pt x="70138" y="196596"/>
                  </a:cubicBezTo>
                  <a:cubicBezTo>
                    <a:pt x="70138" y="194119"/>
                    <a:pt x="189981" y="134969"/>
                    <a:pt x="205187" y="119348"/>
                  </a:cubicBezTo>
                  <a:cubicBezTo>
                    <a:pt x="220393" y="103727"/>
                    <a:pt x="223339" y="80486"/>
                    <a:pt x="222959" y="58293"/>
                  </a:cubicBezTo>
                  <a:cubicBezTo>
                    <a:pt x="221907" y="38052"/>
                    <a:pt x="216800" y="18221"/>
                    <a:pt x="207943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0" name="Google Shape;1620;p27"/>
            <p:cNvSpPr/>
            <p:nvPr/>
          </p:nvSpPr>
          <p:spPr>
            <a:xfrm>
              <a:off x="2731717" y="2888138"/>
              <a:ext cx="333476" cy="307358"/>
            </a:xfrm>
            <a:custGeom>
              <a:avLst/>
              <a:gdLst/>
              <a:ahLst/>
              <a:cxnLst/>
              <a:rect l="l" t="t" r="r" b="b"/>
              <a:pathLst>
                <a:path w="333476" h="307358" extrusionOk="0">
                  <a:moveTo>
                    <a:pt x="320305" y="48292"/>
                  </a:moveTo>
                  <a:cubicBezTo>
                    <a:pt x="320305" y="48292"/>
                    <a:pt x="364593" y="126968"/>
                    <a:pt x="290749" y="167449"/>
                  </a:cubicBezTo>
                  <a:cubicBezTo>
                    <a:pt x="212818" y="210121"/>
                    <a:pt x="165299" y="220123"/>
                    <a:pt x="165299" y="220123"/>
                  </a:cubicBezTo>
                  <a:lnTo>
                    <a:pt x="153609" y="222885"/>
                  </a:lnTo>
                  <a:cubicBezTo>
                    <a:pt x="157270" y="250003"/>
                    <a:pt x="157270" y="277492"/>
                    <a:pt x="153609" y="304609"/>
                  </a:cubicBezTo>
                  <a:cubicBezTo>
                    <a:pt x="153609" y="304609"/>
                    <a:pt x="98012" y="323659"/>
                    <a:pt x="27114" y="261461"/>
                  </a:cubicBezTo>
                  <a:lnTo>
                    <a:pt x="3544" y="185261"/>
                  </a:lnTo>
                  <a:lnTo>
                    <a:pt x="788" y="165545"/>
                  </a:lnTo>
                  <a:cubicBezTo>
                    <a:pt x="-1935" y="151667"/>
                    <a:pt x="2495" y="137350"/>
                    <a:pt x="12573" y="127445"/>
                  </a:cubicBezTo>
                  <a:cubicBezTo>
                    <a:pt x="29585" y="112014"/>
                    <a:pt x="83566" y="72390"/>
                    <a:pt x="117114" y="49721"/>
                  </a:cubicBezTo>
                  <a:cubicBezTo>
                    <a:pt x="150663" y="27051"/>
                    <a:pt x="177463" y="5429"/>
                    <a:pt x="177463" y="5429"/>
                  </a:cubicBezTo>
                  <a:lnTo>
                    <a:pt x="183261" y="0"/>
                  </a:lnTo>
                  <a:cubicBezTo>
                    <a:pt x="183261" y="0"/>
                    <a:pt x="223082" y="31718"/>
                    <a:pt x="295786" y="21050"/>
                  </a:cubicBezTo>
                  <a:cubicBezTo>
                    <a:pt x="305324" y="28794"/>
                    <a:pt x="313597" y="37986"/>
                    <a:pt x="320305" y="482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1" name="Google Shape;1621;p27"/>
            <p:cNvSpPr/>
            <p:nvPr/>
          </p:nvSpPr>
          <p:spPr>
            <a:xfrm>
              <a:off x="2999836" y="2706202"/>
              <a:ext cx="116284" cy="406848"/>
            </a:xfrm>
            <a:custGeom>
              <a:avLst/>
              <a:gdLst/>
              <a:ahLst/>
              <a:cxnLst/>
              <a:rect l="l" t="t" r="r" b="b"/>
              <a:pathLst>
                <a:path w="116284" h="406848" extrusionOk="0">
                  <a:moveTo>
                    <a:pt x="8279" y="347003"/>
                  </a:moveTo>
                  <a:cubicBezTo>
                    <a:pt x="15045" y="340870"/>
                    <a:pt x="22221" y="335202"/>
                    <a:pt x="29758" y="330049"/>
                  </a:cubicBezTo>
                  <a:cubicBezTo>
                    <a:pt x="37682" y="326020"/>
                    <a:pt x="44955" y="320819"/>
                    <a:pt x="51331" y="314619"/>
                  </a:cubicBezTo>
                  <a:cubicBezTo>
                    <a:pt x="58174" y="307761"/>
                    <a:pt x="68153" y="279186"/>
                    <a:pt x="73475" y="251373"/>
                  </a:cubicBezTo>
                  <a:cubicBezTo>
                    <a:pt x="78266" y="220207"/>
                    <a:pt x="77720" y="188441"/>
                    <a:pt x="71860" y="157456"/>
                  </a:cubicBezTo>
                  <a:cubicBezTo>
                    <a:pt x="62686" y="120423"/>
                    <a:pt x="50251" y="84276"/>
                    <a:pt x="34700" y="49443"/>
                  </a:cubicBezTo>
                  <a:cubicBezTo>
                    <a:pt x="25196" y="28583"/>
                    <a:pt x="30423" y="15819"/>
                    <a:pt x="39452" y="6580"/>
                  </a:cubicBezTo>
                  <a:cubicBezTo>
                    <a:pt x="50001" y="-4278"/>
                    <a:pt x="61025" y="-3993"/>
                    <a:pt x="73570" y="25154"/>
                  </a:cubicBezTo>
                  <a:cubicBezTo>
                    <a:pt x="91364" y="65864"/>
                    <a:pt x="104534" y="108459"/>
                    <a:pt x="112821" y="152122"/>
                  </a:cubicBezTo>
                  <a:cubicBezTo>
                    <a:pt x="117848" y="183869"/>
                    <a:pt x="117402" y="216254"/>
                    <a:pt x="111490" y="247848"/>
                  </a:cubicBezTo>
                  <a:cubicBezTo>
                    <a:pt x="106282" y="275538"/>
                    <a:pt x="97767" y="302503"/>
                    <a:pt x="86115" y="328144"/>
                  </a:cubicBezTo>
                  <a:cubicBezTo>
                    <a:pt x="82884" y="335669"/>
                    <a:pt x="82314" y="342051"/>
                    <a:pt x="77847" y="356719"/>
                  </a:cubicBezTo>
                  <a:cubicBezTo>
                    <a:pt x="73538" y="371788"/>
                    <a:pt x="65683" y="385608"/>
                    <a:pt x="54943" y="397010"/>
                  </a:cubicBezTo>
                  <a:cubicBezTo>
                    <a:pt x="45439" y="405963"/>
                    <a:pt x="40402" y="407678"/>
                    <a:pt x="37741" y="406535"/>
                  </a:cubicBezTo>
                  <a:cubicBezTo>
                    <a:pt x="35080" y="405392"/>
                    <a:pt x="34605" y="401677"/>
                    <a:pt x="38501" y="397010"/>
                  </a:cubicBezTo>
                  <a:cubicBezTo>
                    <a:pt x="45267" y="390181"/>
                    <a:pt x="50741" y="382180"/>
                    <a:pt x="54658" y="373388"/>
                  </a:cubicBezTo>
                  <a:cubicBezTo>
                    <a:pt x="54658" y="373388"/>
                    <a:pt x="46294" y="384532"/>
                    <a:pt x="40877" y="390247"/>
                  </a:cubicBezTo>
                  <a:cubicBezTo>
                    <a:pt x="36077" y="395448"/>
                    <a:pt x="30612" y="400001"/>
                    <a:pt x="24626" y="403773"/>
                  </a:cubicBezTo>
                  <a:cubicBezTo>
                    <a:pt x="18829" y="407202"/>
                    <a:pt x="9610" y="403106"/>
                    <a:pt x="13411" y="398343"/>
                  </a:cubicBezTo>
                  <a:cubicBezTo>
                    <a:pt x="17213" y="393581"/>
                    <a:pt x="21490" y="391009"/>
                    <a:pt x="29283" y="382246"/>
                  </a:cubicBezTo>
                  <a:cubicBezTo>
                    <a:pt x="33505" y="377636"/>
                    <a:pt x="37144" y="372512"/>
                    <a:pt x="40117" y="367006"/>
                  </a:cubicBezTo>
                  <a:cubicBezTo>
                    <a:pt x="34526" y="372540"/>
                    <a:pt x="28521" y="377636"/>
                    <a:pt x="22155" y="382246"/>
                  </a:cubicBezTo>
                  <a:cubicBezTo>
                    <a:pt x="17168" y="386199"/>
                    <a:pt x="11176" y="388675"/>
                    <a:pt x="4858" y="389390"/>
                  </a:cubicBezTo>
                  <a:cubicBezTo>
                    <a:pt x="1627" y="389390"/>
                    <a:pt x="-2935" y="385580"/>
                    <a:pt x="2577" y="380341"/>
                  </a:cubicBezTo>
                  <a:cubicBezTo>
                    <a:pt x="10475" y="374912"/>
                    <a:pt x="17659" y="368511"/>
                    <a:pt x="23961" y="361291"/>
                  </a:cubicBezTo>
                  <a:cubicBezTo>
                    <a:pt x="29853" y="353671"/>
                    <a:pt x="32989" y="347575"/>
                    <a:pt x="31088" y="347670"/>
                  </a:cubicBezTo>
                  <a:cubicBezTo>
                    <a:pt x="29188" y="347766"/>
                    <a:pt x="25956" y="352433"/>
                    <a:pt x="18353" y="355957"/>
                  </a:cubicBezTo>
                  <a:cubicBezTo>
                    <a:pt x="10750" y="359481"/>
                    <a:pt x="2007" y="358338"/>
                    <a:pt x="486" y="354052"/>
                  </a:cubicBezTo>
                  <a:cubicBezTo>
                    <a:pt x="-1034" y="349766"/>
                    <a:pt x="1342" y="351576"/>
                    <a:pt x="8279" y="34700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2" name="Google Shape;1622;p27"/>
            <p:cNvSpPr/>
            <p:nvPr/>
          </p:nvSpPr>
          <p:spPr>
            <a:xfrm>
              <a:off x="3022743" y="2701064"/>
              <a:ext cx="69955" cy="89236"/>
            </a:xfrm>
            <a:custGeom>
              <a:avLst/>
              <a:gdLst/>
              <a:ahLst/>
              <a:cxnLst/>
              <a:rect l="l" t="t" r="r" b="b"/>
              <a:pathLst>
                <a:path w="69955" h="89236" extrusionOk="0">
                  <a:moveTo>
                    <a:pt x="69956" y="69535"/>
                  </a:moveTo>
                  <a:cubicBezTo>
                    <a:pt x="69956" y="69535"/>
                    <a:pt x="43060" y="93443"/>
                    <a:pt x="12933" y="88585"/>
                  </a:cubicBezTo>
                  <a:lnTo>
                    <a:pt x="1338" y="38484"/>
                  </a:lnTo>
                  <a:cubicBezTo>
                    <a:pt x="1338" y="38484"/>
                    <a:pt x="-6550" y="12099"/>
                    <a:pt x="15974" y="2098"/>
                  </a:cubicBezTo>
                  <a:cubicBezTo>
                    <a:pt x="38498" y="-7903"/>
                    <a:pt x="60167" y="18386"/>
                    <a:pt x="69956" y="6953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3" name="Google Shape;1623;p27"/>
            <p:cNvSpPr/>
            <p:nvPr/>
          </p:nvSpPr>
          <p:spPr>
            <a:xfrm>
              <a:off x="2885136" y="2682643"/>
              <a:ext cx="59968" cy="63096"/>
            </a:xfrm>
            <a:custGeom>
              <a:avLst/>
              <a:gdLst/>
              <a:ahLst/>
              <a:cxnLst/>
              <a:rect l="l" t="t" r="r" b="b"/>
              <a:pathLst>
                <a:path w="59968" h="63096" extrusionOk="0">
                  <a:moveTo>
                    <a:pt x="59969" y="422"/>
                  </a:moveTo>
                  <a:cubicBezTo>
                    <a:pt x="59969" y="422"/>
                    <a:pt x="30887" y="-8532"/>
                    <a:pt x="0" y="56048"/>
                  </a:cubicBezTo>
                  <a:lnTo>
                    <a:pt x="11500" y="63096"/>
                  </a:lnTo>
                  <a:cubicBezTo>
                    <a:pt x="25902" y="40903"/>
                    <a:pt x="42113" y="19939"/>
                    <a:pt x="59969" y="42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4" name="Google Shape;1624;p27"/>
            <p:cNvSpPr/>
            <p:nvPr/>
          </p:nvSpPr>
          <p:spPr>
            <a:xfrm>
              <a:off x="4136405" y="305709"/>
              <a:ext cx="1608303" cy="2009690"/>
            </a:xfrm>
            <a:custGeom>
              <a:avLst/>
              <a:gdLst/>
              <a:ahLst/>
              <a:cxnLst/>
              <a:rect l="l" t="t" r="r" b="b"/>
              <a:pathLst>
                <a:path w="1608303" h="2009690" extrusionOk="0">
                  <a:moveTo>
                    <a:pt x="1566509" y="879931"/>
                  </a:moveTo>
                  <a:lnTo>
                    <a:pt x="54267" y="4869"/>
                  </a:lnTo>
                  <a:cubicBezTo>
                    <a:pt x="46749" y="-388"/>
                    <a:pt x="37093" y="-1464"/>
                    <a:pt x="28606" y="2011"/>
                  </a:cubicBezTo>
                  <a:lnTo>
                    <a:pt x="28606" y="2011"/>
                  </a:lnTo>
                  <a:cubicBezTo>
                    <a:pt x="27970" y="2304"/>
                    <a:pt x="27371" y="2654"/>
                    <a:pt x="26801" y="3059"/>
                  </a:cubicBezTo>
                  <a:lnTo>
                    <a:pt x="0" y="18966"/>
                  </a:lnTo>
                  <a:lnTo>
                    <a:pt x="12925" y="42302"/>
                  </a:lnTo>
                  <a:lnTo>
                    <a:pt x="12925" y="1035093"/>
                  </a:lnTo>
                  <a:cubicBezTo>
                    <a:pt x="12925" y="1065573"/>
                    <a:pt x="31458" y="1101006"/>
                    <a:pt x="54267" y="1114150"/>
                  </a:cubicBezTo>
                  <a:lnTo>
                    <a:pt x="1557195" y="1983783"/>
                  </a:lnTo>
                  <a:lnTo>
                    <a:pt x="1561282" y="2009691"/>
                  </a:lnTo>
                  <a:lnTo>
                    <a:pt x="1591884" y="1992070"/>
                  </a:lnTo>
                  <a:cubicBezTo>
                    <a:pt x="1593367" y="1991412"/>
                    <a:pt x="1594773" y="1990574"/>
                    <a:pt x="1596066" y="1989593"/>
                  </a:cubicBezTo>
                  <a:lnTo>
                    <a:pt x="1596066" y="1989593"/>
                  </a:lnTo>
                  <a:cubicBezTo>
                    <a:pt x="1604800" y="1981363"/>
                    <a:pt x="1609248" y="1969552"/>
                    <a:pt x="1608136" y="1957589"/>
                  </a:cubicBezTo>
                  <a:lnTo>
                    <a:pt x="1608136" y="958988"/>
                  </a:lnTo>
                  <a:cubicBezTo>
                    <a:pt x="1607851" y="928508"/>
                    <a:pt x="1589793" y="893075"/>
                    <a:pt x="1566509" y="879931"/>
                  </a:cubicBez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5" name="Google Shape;1625;p27"/>
            <p:cNvSpPr/>
            <p:nvPr/>
          </p:nvSpPr>
          <p:spPr>
            <a:xfrm>
              <a:off x="4119583" y="322825"/>
              <a:ext cx="1594925" cy="1994313"/>
            </a:xfrm>
            <a:custGeom>
              <a:avLst/>
              <a:gdLst/>
              <a:ahLst/>
              <a:cxnLst/>
              <a:rect l="l" t="t" r="r" b="b"/>
              <a:pathLst>
                <a:path w="1594925" h="1994313" extrusionOk="0">
                  <a:moveTo>
                    <a:pt x="1553584" y="1989336"/>
                  </a:moveTo>
                  <a:lnTo>
                    <a:pt x="41342" y="1114274"/>
                  </a:lnTo>
                  <a:cubicBezTo>
                    <a:pt x="18532" y="1101035"/>
                    <a:pt x="0" y="1065697"/>
                    <a:pt x="0" y="1035122"/>
                  </a:cubicBezTo>
                  <a:lnTo>
                    <a:pt x="0" y="36235"/>
                  </a:lnTo>
                  <a:cubicBezTo>
                    <a:pt x="0" y="5755"/>
                    <a:pt x="19008" y="-8247"/>
                    <a:pt x="41342" y="4993"/>
                  </a:cubicBezTo>
                  <a:lnTo>
                    <a:pt x="1553584" y="880055"/>
                  </a:lnTo>
                  <a:cubicBezTo>
                    <a:pt x="1576393" y="893199"/>
                    <a:pt x="1594925" y="928632"/>
                    <a:pt x="1594925" y="959112"/>
                  </a:cubicBezTo>
                  <a:lnTo>
                    <a:pt x="1594925" y="1957999"/>
                  </a:lnTo>
                  <a:cubicBezTo>
                    <a:pt x="1594925" y="1988479"/>
                    <a:pt x="1576393" y="2002576"/>
                    <a:pt x="1553584" y="1989336"/>
                  </a:cubicBezTo>
                  <a:close/>
                </a:path>
              </a:pathLst>
            </a:custGeom>
            <a:solidFill>
              <a:srgbClr val="F8F9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6" name="Google Shape;1626;p27"/>
            <p:cNvSpPr/>
            <p:nvPr/>
          </p:nvSpPr>
          <p:spPr>
            <a:xfrm>
              <a:off x="4241517" y="588041"/>
              <a:ext cx="58543" cy="817911"/>
            </a:xfrm>
            <a:custGeom>
              <a:avLst/>
              <a:gdLst/>
              <a:ahLst/>
              <a:cxnLst/>
              <a:rect l="l" t="t" r="r" b="b"/>
              <a:pathLst>
                <a:path w="58543" h="817911" extrusionOk="0">
                  <a:moveTo>
                    <a:pt x="57878" y="817912"/>
                  </a:moveTo>
                  <a:lnTo>
                    <a:pt x="0" y="783431"/>
                  </a:lnTo>
                  <a:lnTo>
                    <a:pt x="760" y="0"/>
                  </a:lnTo>
                  <a:lnTo>
                    <a:pt x="58543" y="34481"/>
                  </a:lnTo>
                  <a:lnTo>
                    <a:pt x="57878" y="817912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7" name="Google Shape;1627;p27"/>
            <p:cNvSpPr/>
            <p:nvPr/>
          </p:nvSpPr>
          <p:spPr>
            <a:xfrm>
              <a:off x="4241517" y="1216214"/>
              <a:ext cx="58448" cy="189833"/>
            </a:xfrm>
            <a:custGeom>
              <a:avLst/>
              <a:gdLst/>
              <a:ahLst/>
              <a:cxnLst/>
              <a:rect l="l" t="t" r="r" b="b"/>
              <a:pathLst>
                <a:path w="58448" h="189833" extrusionOk="0">
                  <a:moveTo>
                    <a:pt x="57878" y="189833"/>
                  </a:moveTo>
                  <a:lnTo>
                    <a:pt x="0" y="156115"/>
                  </a:lnTo>
                  <a:lnTo>
                    <a:pt x="570" y="0"/>
                  </a:lnTo>
                  <a:lnTo>
                    <a:pt x="58448" y="33814"/>
                  </a:lnTo>
                  <a:lnTo>
                    <a:pt x="57878" y="18983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8" name="Google Shape;1628;p27"/>
            <p:cNvSpPr/>
            <p:nvPr/>
          </p:nvSpPr>
          <p:spPr>
            <a:xfrm>
              <a:off x="4424940" y="694149"/>
              <a:ext cx="58353" cy="818006"/>
            </a:xfrm>
            <a:custGeom>
              <a:avLst/>
              <a:gdLst/>
              <a:ahLst/>
              <a:cxnLst/>
              <a:rect l="l" t="t" r="r" b="b"/>
              <a:pathLst>
                <a:path w="58353" h="818006" extrusionOk="0">
                  <a:moveTo>
                    <a:pt x="57878" y="818007"/>
                  </a:moveTo>
                  <a:lnTo>
                    <a:pt x="0" y="783336"/>
                  </a:lnTo>
                  <a:lnTo>
                    <a:pt x="570" y="0"/>
                  </a:lnTo>
                  <a:lnTo>
                    <a:pt x="58353" y="34766"/>
                  </a:lnTo>
                  <a:lnTo>
                    <a:pt x="57878" y="818007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9" name="Google Shape;1629;p27"/>
            <p:cNvSpPr/>
            <p:nvPr/>
          </p:nvSpPr>
          <p:spPr>
            <a:xfrm>
              <a:off x="4424940" y="1350993"/>
              <a:ext cx="58353" cy="161258"/>
            </a:xfrm>
            <a:custGeom>
              <a:avLst/>
              <a:gdLst/>
              <a:ahLst/>
              <a:cxnLst/>
              <a:rect l="l" t="t" r="r" b="b"/>
              <a:pathLst>
                <a:path w="58353" h="161258" extrusionOk="0">
                  <a:moveTo>
                    <a:pt x="57878" y="161258"/>
                  </a:moveTo>
                  <a:lnTo>
                    <a:pt x="0" y="127444"/>
                  </a:lnTo>
                  <a:lnTo>
                    <a:pt x="475" y="0"/>
                  </a:lnTo>
                  <a:lnTo>
                    <a:pt x="58353" y="33719"/>
                  </a:lnTo>
                  <a:lnTo>
                    <a:pt x="57878" y="16125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0" name="Google Shape;1630;p27"/>
            <p:cNvSpPr/>
            <p:nvPr/>
          </p:nvSpPr>
          <p:spPr>
            <a:xfrm>
              <a:off x="4608458" y="801877"/>
              <a:ext cx="60919" cy="816578"/>
            </a:xfrm>
            <a:custGeom>
              <a:avLst/>
              <a:gdLst/>
              <a:ahLst/>
              <a:cxnLst/>
              <a:rect l="l" t="t" r="r" b="b"/>
              <a:pathLst>
                <a:path w="60919" h="816578" extrusionOk="0">
                  <a:moveTo>
                    <a:pt x="57783" y="816578"/>
                  </a:moveTo>
                  <a:lnTo>
                    <a:pt x="0" y="782765"/>
                  </a:lnTo>
                  <a:lnTo>
                    <a:pt x="3136" y="0"/>
                  </a:lnTo>
                  <a:lnTo>
                    <a:pt x="60919" y="33814"/>
                  </a:lnTo>
                  <a:lnTo>
                    <a:pt x="57783" y="816578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1" name="Google Shape;1631;p27"/>
            <p:cNvSpPr/>
            <p:nvPr/>
          </p:nvSpPr>
          <p:spPr>
            <a:xfrm>
              <a:off x="4608458" y="1266316"/>
              <a:ext cx="59113" cy="352044"/>
            </a:xfrm>
            <a:custGeom>
              <a:avLst/>
              <a:gdLst/>
              <a:ahLst/>
              <a:cxnLst/>
              <a:rect l="l" t="t" r="r" b="b"/>
              <a:pathLst>
                <a:path w="59113" h="352044" extrusionOk="0">
                  <a:moveTo>
                    <a:pt x="57878" y="352044"/>
                  </a:moveTo>
                  <a:lnTo>
                    <a:pt x="0" y="318325"/>
                  </a:lnTo>
                  <a:lnTo>
                    <a:pt x="1235" y="0"/>
                  </a:lnTo>
                  <a:lnTo>
                    <a:pt x="59113" y="33814"/>
                  </a:lnTo>
                  <a:lnTo>
                    <a:pt x="57878" y="35204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2" name="Google Shape;1632;p27"/>
            <p:cNvSpPr/>
            <p:nvPr/>
          </p:nvSpPr>
          <p:spPr>
            <a:xfrm>
              <a:off x="4793306" y="908938"/>
              <a:ext cx="60919" cy="816578"/>
            </a:xfrm>
            <a:custGeom>
              <a:avLst/>
              <a:gdLst/>
              <a:ahLst/>
              <a:cxnLst/>
              <a:rect l="l" t="t" r="r" b="b"/>
              <a:pathLst>
                <a:path w="60919" h="816578" extrusionOk="0">
                  <a:moveTo>
                    <a:pt x="57783" y="816578"/>
                  </a:moveTo>
                  <a:lnTo>
                    <a:pt x="0" y="782765"/>
                  </a:lnTo>
                  <a:lnTo>
                    <a:pt x="3136" y="0"/>
                  </a:lnTo>
                  <a:lnTo>
                    <a:pt x="60919" y="33814"/>
                  </a:lnTo>
                  <a:lnTo>
                    <a:pt x="57783" y="816578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3" name="Google Shape;1633;p27"/>
            <p:cNvSpPr/>
            <p:nvPr/>
          </p:nvSpPr>
          <p:spPr>
            <a:xfrm>
              <a:off x="4793306" y="1421097"/>
              <a:ext cx="58923" cy="304228"/>
            </a:xfrm>
            <a:custGeom>
              <a:avLst/>
              <a:gdLst/>
              <a:ahLst/>
              <a:cxnLst/>
              <a:rect l="l" t="t" r="r" b="b"/>
              <a:pathLst>
                <a:path w="58923" h="304228" extrusionOk="0">
                  <a:moveTo>
                    <a:pt x="57783" y="304229"/>
                  </a:moveTo>
                  <a:lnTo>
                    <a:pt x="0" y="270510"/>
                  </a:lnTo>
                  <a:lnTo>
                    <a:pt x="1046" y="0"/>
                  </a:lnTo>
                  <a:lnTo>
                    <a:pt x="58924" y="33719"/>
                  </a:lnTo>
                  <a:lnTo>
                    <a:pt x="57783" y="30422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4" name="Google Shape;1634;p27"/>
            <p:cNvSpPr/>
            <p:nvPr/>
          </p:nvSpPr>
          <p:spPr>
            <a:xfrm>
              <a:off x="4978440" y="1016189"/>
              <a:ext cx="60919" cy="816483"/>
            </a:xfrm>
            <a:custGeom>
              <a:avLst/>
              <a:gdLst/>
              <a:ahLst/>
              <a:cxnLst/>
              <a:rect l="l" t="t" r="r" b="b"/>
              <a:pathLst>
                <a:path w="60919" h="816483" extrusionOk="0">
                  <a:moveTo>
                    <a:pt x="57783" y="816483"/>
                  </a:moveTo>
                  <a:lnTo>
                    <a:pt x="0" y="782669"/>
                  </a:lnTo>
                  <a:lnTo>
                    <a:pt x="3136" y="0"/>
                  </a:lnTo>
                  <a:lnTo>
                    <a:pt x="60919" y="33719"/>
                  </a:lnTo>
                  <a:lnTo>
                    <a:pt x="57783" y="816483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5" name="Google Shape;1635;p27"/>
            <p:cNvSpPr/>
            <p:nvPr/>
          </p:nvSpPr>
          <p:spPr>
            <a:xfrm>
              <a:off x="4978440" y="1384997"/>
              <a:ext cx="59493" cy="447484"/>
            </a:xfrm>
            <a:custGeom>
              <a:avLst/>
              <a:gdLst/>
              <a:ahLst/>
              <a:cxnLst/>
              <a:rect l="l" t="t" r="r" b="b"/>
              <a:pathLst>
                <a:path w="59493" h="447484" extrusionOk="0">
                  <a:moveTo>
                    <a:pt x="57878" y="447485"/>
                  </a:moveTo>
                  <a:lnTo>
                    <a:pt x="0" y="413671"/>
                  </a:lnTo>
                  <a:lnTo>
                    <a:pt x="1615" y="0"/>
                  </a:lnTo>
                  <a:lnTo>
                    <a:pt x="59494" y="33719"/>
                  </a:lnTo>
                  <a:lnTo>
                    <a:pt x="57878" y="44748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6" name="Google Shape;1636;p27"/>
            <p:cNvSpPr/>
            <p:nvPr/>
          </p:nvSpPr>
          <p:spPr>
            <a:xfrm>
              <a:off x="5164524" y="1123917"/>
              <a:ext cx="60919" cy="816483"/>
            </a:xfrm>
            <a:custGeom>
              <a:avLst/>
              <a:gdLst/>
              <a:ahLst/>
              <a:cxnLst/>
              <a:rect l="l" t="t" r="r" b="b"/>
              <a:pathLst>
                <a:path w="60919" h="816483" extrusionOk="0">
                  <a:moveTo>
                    <a:pt x="57783" y="816483"/>
                  </a:moveTo>
                  <a:lnTo>
                    <a:pt x="0" y="782764"/>
                  </a:lnTo>
                  <a:lnTo>
                    <a:pt x="3136" y="0"/>
                  </a:lnTo>
                  <a:lnTo>
                    <a:pt x="60919" y="33814"/>
                  </a:lnTo>
                  <a:lnTo>
                    <a:pt x="57783" y="816483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7" name="Google Shape;1637;p27"/>
            <p:cNvSpPr/>
            <p:nvPr/>
          </p:nvSpPr>
          <p:spPr>
            <a:xfrm>
              <a:off x="5164524" y="1368614"/>
              <a:ext cx="59968" cy="571500"/>
            </a:xfrm>
            <a:custGeom>
              <a:avLst/>
              <a:gdLst/>
              <a:ahLst/>
              <a:cxnLst/>
              <a:rect l="l" t="t" r="r" b="b"/>
              <a:pathLst>
                <a:path w="59968" h="571500" extrusionOk="0">
                  <a:moveTo>
                    <a:pt x="57783" y="571500"/>
                  </a:moveTo>
                  <a:lnTo>
                    <a:pt x="0" y="537782"/>
                  </a:lnTo>
                  <a:lnTo>
                    <a:pt x="2091" y="0"/>
                  </a:lnTo>
                  <a:lnTo>
                    <a:pt x="59969" y="33814"/>
                  </a:lnTo>
                  <a:lnTo>
                    <a:pt x="57783" y="5715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8" name="Google Shape;1638;p27"/>
            <p:cNvSpPr/>
            <p:nvPr/>
          </p:nvSpPr>
          <p:spPr>
            <a:xfrm>
              <a:off x="5351084" y="1231931"/>
              <a:ext cx="61014" cy="816578"/>
            </a:xfrm>
            <a:custGeom>
              <a:avLst/>
              <a:gdLst/>
              <a:ahLst/>
              <a:cxnLst/>
              <a:rect l="l" t="t" r="r" b="b"/>
              <a:pathLst>
                <a:path w="61014" h="816578" extrusionOk="0">
                  <a:moveTo>
                    <a:pt x="57878" y="816578"/>
                  </a:moveTo>
                  <a:lnTo>
                    <a:pt x="0" y="782764"/>
                  </a:lnTo>
                  <a:lnTo>
                    <a:pt x="3136" y="0"/>
                  </a:lnTo>
                  <a:lnTo>
                    <a:pt x="61014" y="33814"/>
                  </a:lnTo>
                  <a:lnTo>
                    <a:pt x="57878" y="816578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9" name="Google Shape;1639;p27"/>
            <p:cNvSpPr/>
            <p:nvPr/>
          </p:nvSpPr>
          <p:spPr>
            <a:xfrm>
              <a:off x="5351179" y="1342992"/>
              <a:ext cx="60443" cy="705135"/>
            </a:xfrm>
            <a:custGeom>
              <a:avLst/>
              <a:gdLst/>
              <a:ahLst/>
              <a:cxnLst/>
              <a:rect l="l" t="t" r="r" b="b"/>
              <a:pathLst>
                <a:path w="60443" h="705135" extrusionOk="0">
                  <a:moveTo>
                    <a:pt x="57783" y="705136"/>
                  </a:moveTo>
                  <a:lnTo>
                    <a:pt x="0" y="671417"/>
                  </a:lnTo>
                  <a:lnTo>
                    <a:pt x="2661" y="0"/>
                  </a:lnTo>
                  <a:lnTo>
                    <a:pt x="60444" y="33814"/>
                  </a:lnTo>
                  <a:lnTo>
                    <a:pt x="57783" y="70513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0" name="Google Shape;1640;p27"/>
            <p:cNvSpPr/>
            <p:nvPr/>
          </p:nvSpPr>
          <p:spPr>
            <a:xfrm>
              <a:off x="5538879" y="1340706"/>
              <a:ext cx="61014" cy="816483"/>
            </a:xfrm>
            <a:custGeom>
              <a:avLst/>
              <a:gdLst/>
              <a:ahLst/>
              <a:cxnLst/>
              <a:rect l="l" t="t" r="r" b="b"/>
              <a:pathLst>
                <a:path w="61014" h="816483" extrusionOk="0">
                  <a:moveTo>
                    <a:pt x="57878" y="816483"/>
                  </a:moveTo>
                  <a:lnTo>
                    <a:pt x="0" y="782765"/>
                  </a:lnTo>
                  <a:lnTo>
                    <a:pt x="3136" y="0"/>
                  </a:lnTo>
                  <a:lnTo>
                    <a:pt x="61014" y="33814"/>
                  </a:lnTo>
                  <a:lnTo>
                    <a:pt x="57878" y="816483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1" name="Google Shape;1641;p27"/>
            <p:cNvSpPr/>
            <p:nvPr/>
          </p:nvSpPr>
          <p:spPr>
            <a:xfrm>
              <a:off x="5538879" y="1442147"/>
              <a:ext cx="60634" cy="714660"/>
            </a:xfrm>
            <a:custGeom>
              <a:avLst/>
              <a:gdLst/>
              <a:ahLst/>
              <a:cxnLst/>
              <a:rect l="l" t="t" r="r" b="b"/>
              <a:pathLst>
                <a:path w="60634" h="714660" extrusionOk="0">
                  <a:moveTo>
                    <a:pt x="57878" y="714661"/>
                  </a:moveTo>
                  <a:lnTo>
                    <a:pt x="0" y="680847"/>
                  </a:lnTo>
                  <a:lnTo>
                    <a:pt x="2756" y="0"/>
                  </a:lnTo>
                  <a:lnTo>
                    <a:pt x="60634" y="33814"/>
                  </a:lnTo>
                  <a:lnTo>
                    <a:pt x="57878" y="71466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2" name="Google Shape;1642;p27"/>
            <p:cNvSpPr/>
            <p:nvPr/>
          </p:nvSpPr>
          <p:spPr>
            <a:xfrm>
              <a:off x="4516176" y="748442"/>
              <a:ext cx="61299" cy="816768"/>
            </a:xfrm>
            <a:custGeom>
              <a:avLst/>
              <a:gdLst/>
              <a:ahLst/>
              <a:cxnLst/>
              <a:rect l="l" t="t" r="r" b="b"/>
              <a:pathLst>
                <a:path w="61299" h="816768" extrusionOk="0">
                  <a:moveTo>
                    <a:pt x="58163" y="816769"/>
                  </a:moveTo>
                  <a:lnTo>
                    <a:pt x="0" y="782764"/>
                  </a:lnTo>
                  <a:lnTo>
                    <a:pt x="3136" y="0"/>
                  </a:lnTo>
                  <a:lnTo>
                    <a:pt x="61300" y="34004"/>
                  </a:lnTo>
                  <a:lnTo>
                    <a:pt x="58163" y="816769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3" name="Google Shape;1643;p27"/>
            <p:cNvSpPr/>
            <p:nvPr/>
          </p:nvSpPr>
          <p:spPr>
            <a:xfrm>
              <a:off x="4516366" y="1270221"/>
              <a:ext cx="58923" cy="294893"/>
            </a:xfrm>
            <a:custGeom>
              <a:avLst/>
              <a:gdLst/>
              <a:ahLst/>
              <a:cxnLst/>
              <a:rect l="l" t="t" r="r" b="b"/>
              <a:pathLst>
                <a:path w="58923" h="294893" extrusionOk="0">
                  <a:moveTo>
                    <a:pt x="57783" y="294894"/>
                  </a:moveTo>
                  <a:lnTo>
                    <a:pt x="0" y="261080"/>
                  </a:lnTo>
                  <a:lnTo>
                    <a:pt x="1045" y="0"/>
                  </a:lnTo>
                  <a:lnTo>
                    <a:pt x="58923" y="33814"/>
                  </a:lnTo>
                  <a:lnTo>
                    <a:pt x="57783" y="29489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4" name="Google Shape;1644;p27"/>
            <p:cNvSpPr/>
            <p:nvPr/>
          </p:nvSpPr>
          <p:spPr>
            <a:xfrm>
              <a:off x="4700740" y="855312"/>
              <a:ext cx="60919" cy="816578"/>
            </a:xfrm>
            <a:custGeom>
              <a:avLst/>
              <a:gdLst/>
              <a:ahLst/>
              <a:cxnLst/>
              <a:rect l="l" t="t" r="r" b="b"/>
              <a:pathLst>
                <a:path w="60919" h="816578" extrusionOk="0">
                  <a:moveTo>
                    <a:pt x="57783" y="816578"/>
                  </a:moveTo>
                  <a:lnTo>
                    <a:pt x="0" y="782765"/>
                  </a:lnTo>
                  <a:lnTo>
                    <a:pt x="3041" y="0"/>
                  </a:lnTo>
                  <a:lnTo>
                    <a:pt x="60919" y="33814"/>
                  </a:lnTo>
                  <a:lnTo>
                    <a:pt x="57783" y="816578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5" name="Google Shape;1645;p27"/>
            <p:cNvSpPr/>
            <p:nvPr/>
          </p:nvSpPr>
          <p:spPr>
            <a:xfrm>
              <a:off x="4700740" y="1272031"/>
              <a:ext cx="59303" cy="399764"/>
            </a:xfrm>
            <a:custGeom>
              <a:avLst/>
              <a:gdLst/>
              <a:ahLst/>
              <a:cxnLst/>
              <a:rect l="l" t="t" r="r" b="b"/>
              <a:pathLst>
                <a:path w="59303" h="399764" extrusionOk="0">
                  <a:moveTo>
                    <a:pt x="57783" y="399764"/>
                  </a:moveTo>
                  <a:lnTo>
                    <a:pt x="0" y="365951"/>
                  </a:lnTo>
                  <a:lnTo>
                    <a:pt x="1426" y="0"/>
                  </a:lnTo>
                  <a:lnTo>
                    <a:pt x="59304" y="33814"/>
                  </a:lnTo>
                  <a:lnTo>
                    <a:pt x="57783" y="39976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6" name="Google Shape;1646;p27"/>
            <p:cNvSpPr/>
            <p:nvPr/>
          </p:nvSpPr>
          <p:spPr>
            <a:xfrm>
              <a:off x="4885398" y="962278"/>
              <a:ext cx="60919" cy="816483"/>
            </a:xfrm>
            <a:custGeom>
              <a:avLst/>
              <a:gdLst/>
              <a:ahLst/>
              <a:cxnLst/>
              <a:rect l="l" t="t" r="r" b="b"/>
              <a:pathLst>
                <a:path w="60919" h="816483" extrusionOk="0">
                  <a:moveTo>
                    <a:pt x="57783" y="816483"/>
                  </a:moveTo>
                  <a:lnTo>
                    <a:pt x="0" y="782764"/>
                  </a:lnTo>
                  <a:lnTo>
                    <a:pt x="3136" y="0"/>
                  </a:lnTo>
                  <a:lnTo>
                    <a:pt x="60919" y="33814"/>
                  </a:lnTo>
                  <a:lnTo>
                    <a:pt x="57783" y="816483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7" name="Google Shape;1647;p27"/>
            <p:cNvSpPr/>
            <p:nvPr/>
          </p:nvSpPr>
          <p:spPr>
            <a:xfrm>
              <a:off x="4885398" y="1264506"/>
              <a:ext cx="59778" cy="514159"/>
            </a:xfrm>
            <a:custGeom>
              <a:avLst/>
              <a:gdLst/>
              <a:ahLst/>
              <a:cxnLst/>
              <a:rect l="l" t="t" r="r" b="b"/>
              <a:pathLst>
                <a:path w="59778" h="514159" extrusionOk="0">
                  <a:moveTo>
                    <a:pt x="57783" y="514159"/>
                  </a:moveTo>
                  <a:lnTo>
                    <a:pt x="0" y="480346"/>
                  </a:lnTo>
                  <a:lnTo>
                    <a:pt x="1901" y="0"/>
                  </a:lnTo>
                  <a:lnTo>
                    <a:pt x="59779" y="33719"/>
                  </a:lnTo>
                  <a:lnTo>
                    <a:pt x="57783" y="51415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8" name="Google Shape;1648;p27"/>
            <p:cNvSpPr/>
            <p:nvPr/>
          </p:nvSpPr>
          <p:spPr>
            <a:xfrm>
              <a:off x="5071197" y="1069910"/>
              <a:ext cx="60919" cy="816483"/>
            </a:xfrm>
            <a:custGeom>
              <a:avLst/>
              <a:gdLst/>
              <a:ahLst/>
              <a:cxnLst/>
              <a:rect l="l" t="t" r="r" b="b"/>
              <a:pathLst>
                <a:path w="60919" h="816483" extrusionOk="0">
                  <a:moveTo>
                    <a:pt x="57878" y="816483"/>
                  </a:moveTo>
                  <a:lnTo>
                    <a:pt x="0" y="782669"/>
                  </a:lnTo>
                  <a:lnTo>
                    <a:pt x="3136" y="0"/>
                  </a:lnTo>
                  <a:lnTo>
                    <a:pt x="60919" y="33719"/>
                  </a:lnTo>
                  <a:lnTo>
                    <a:pt x="57878" y="816483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9" name="Google Shape;1649;p27"/>
            <p:cNvSpPr/>
            <p:nvPr/>
          </p:nvSpPr>
          <p:spPr>
            <a:xfrm>
              <a:off x="5071197" y="1371948"/>
              <a:ext cx="59778" cy="514254"/>
            </a:xfrm>
            <a:custGeom>
              <a:avLst/>
              <a:gdLst/>
              <a:ahLst/>
              <a:cxnLst/>
              <a:rect l="l" t="t" r="r" b="b"/>
              <a:pathLst>
                <a:path w="59778" h="514254" extrusionOk="0">
                  <a:moveTo>
                    <a:pt x="57878" y="514255"/>
                  </a:moveTo>
                  <a:lnTo>
                    <a:pt x="0" y="480441"/>
                  </a:lnTo>
                  <a:lnTo>
                    <a:pt x="1901" y="0"/>
                  </a:lnTo>
                  <a:lnTo>
                    <a:pt x="59779" y="33814"/>
                  </a:lnTo>
                  <a:lnTo>
                    <a:pt x="57878" y="51425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0" name="Google Shape;1650;p27"/>
            <p:cNvSpPr/>
            <p:nvPr/>
          </p:nvSpPr>
          <p:spPr>
            <a:xfrm>
              <a:off x="5257662" y="1177829"/>
              <a:ext cx="60919" cy="816482"/>
            </a:xfrm>
            <a:custGeom>
              <a:avLst/>
              <a:gdLst/>
              <a:ahLst/>
              <a:cxnLst/>
              <a:rect l="l" t="t" r="r" b="b"/>
              <a:pathLst>
                <a:path w="60919" h="816482" extrusionOk="0">
                  <a:moveTo>
                    <a:pt x="57783" y="816483"/>
                  </a:moveTo>
                  <a:lnTo>
                    <a:pt x="0" y="782765"/>
                  </a:lnTo>
                  <a:lnTo>
                    <a:pt x="3041" y="0"/>
                  </a:lnTo>
                  <a:lnTo>
                    <a:pt x="60919" y="33814"/>
                  </a:lnTo>
                  <a:lnTo>
                    <a:pt x="57783" y="816483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1" name="Google Shape;1651;p27"/>
            <p:cNvSpPr/>
            <p:nvPr/>
          </p:nvSpPr>
          <p:spPr>
            <a:xfrm>
              <a:off x="5257662" y="1365376"/>
              <a:ext cx="60253" cy="628649"/>
            </a:xfrm>
            <a:custGeom>
              <a:avLst/>
              <a:gdLst/>
              <a:ahLst/>
              <a:cxnLst/>
              <a:rect l="l" t="t" r="r" b="b"/>
              <a:pathLst>
                <a:path w="60253" h="628649" extrusionOk="0">
                  <a:moveTo>
                    <a:pt x="57878" y="628650"/>
                  </a:moveTo>
                  <a:lnTo>
                    <a:pt x="0" y="594932"/>
                  </a:lnTo>
                  <a:lnTo>
                    <a:pt x="2376" y="0"/>
                  </a:lnTo>
                  <a:lnTo>
                    <a:pt x="60254" y="33719"/>
                  </a:lnTo>
                  <a:lnTo>
                    <a:pt x="57878" y="62865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2" name="Google Shape;1652;p27"/>
            <p:cNvSpPr/>
            <p:nvPr/>
          </p:nvSpPr>
          <p:spPr>
            <a:xfrm>
              <a:off x="5444886" y="1286223"/>
              <a:ext cx="60919" cy="816578"/>
            </a:xfrm>
            <a:custGeom>
              <a:avLst/>
              <a:gdLst/>
              <a:ahLst/>
              <a:cxnLst/>
              <a:rect l="l" t="t" r="r" b="b"/>
              <a:pathLst>
                <a:path w="60919" h="816578" extrusionOk="0">
                  <a:moveTo>
                    <a:pt x="57783" y="816578"/>
                  </a:moveTo>
                  <a:lnTo>
                    <a:pt x="0" y="782765"/>
                  </a:lnTo>
                  <a:lnTo>
                    <a:pt x="3136" y="0"/>
                  </a:lnTo>
                  <a:lnTo>
                    <a:pt x="60919" y="33814"/>
                  </a:lnTo>
                  <a:lnTo>
                    <a:pt x="57783" y="816578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3" name="Google Shape;1653;p27"/>
            <p:cNvSpPr/>
            <p:nvPr/>
          </p:nvSpPr>
          <p:spPr>
            <a:xfrm>
              <a:off x="5444886" y="1359185"/>
              <a:ext cx="60729" cy="743235"/>
            </a:xfrm>
            <a:custGeom>
              <a:avLst/>
              <a:gdLst/>
              <a:ahLst/>
              <a:cxnLst/>
              <a:rect l="l" t="t" r="r" b="b"/>
              <a:pathLst>
                <a:path w="60729" h="743235" extrusionOk="0">
                  <a:moveTo>
                    <a:pt x="57878" y="743236"/>
                  </a:moveTo>
                  <a:lnTo>
                    <a:pt x="0" y="709422"/>
                  </a:lnTo>
                  <a:lnTo>
                    <a:pt x="2851" y="0"/>
                  </a:lnTo>
                  <a:lnTo>
                    <a:pt x="60729" y="33814"/>
                  </a:lnTo>
                  <a:lnTo>
                    <a:pt x="57878" y="74323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4" name="Google Shape;1654;p27"/>
            <p:cNvSpPr/>
            <p:nvPr/>
          </p:nvSpPr>
          <p:spPr>
            <a:xfrm>
              <a:off x="4333133" y="641190"/>
              <a:ext cx="58828" cy="817816"/>
            </a:xfrm>
            <a:custGeom>
              <a:avLst/>
              <a:gdLst/>
              <a:ahLst/>
              <a:cxnLst/>
              <a:rect l="l" t="t" r="r" b="b"/>
              <a:pathLst>
                <a:path w="58828" h="817816" extrusionOk="0">
                  <a:moveTo>
                    <a:pt x="57878" y="817817"/>
                  </a:moveTo>
                  <a:lnTo>
                    <a:pt x="0" y="783527"/>
                  </a:lnTo>
                  <a:lnTo>
                    <a:pt x="950" y="0"/>
                  </a:lnTo>
                  <a:lnTo>
                    <a:pt x="58828" y="34385"/>
                  </a:lnTo>
                  <a:lnTo>
                    <a:pt x="57878" y="817817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5" name="Google Shape;1655;p27"/>
            <p:cNvSpPr/>
            <p:nvPr/>
          </p:nvSpPr>
          <p:spPr>
            <a:xfrm>
              <a:off x="4333133" y="1231074"/>
              <a:ext cx="58638" cy="228028"/>
            </a:xfrm>
            <a:custGeom>
              <a:avLst/>
              <a:gdLst/>
              <a:ahLst/>
              <a:cxnLst/>
              <a:rect l="l" t="t" r="r" b="b"/>
              <a:pathLst>
                <a:path w="58638" h="228028" extrusionOk="0">
                  <a:moveTo>
                    <a:pt x="57783" y="228028"/>
                  </a:moveTo>
                  <a:lnTo>
                    <a:pt x="0" y="194215"/>
                  </a:lnTo>
                  <a:lnTo>
                    <a:pt x="760" y="0"/>
                  </a:lnTo>
                  <a:lnTo>
                    <a:pt x="58638" y="33718"/>
                  </a:lnTo>
                  <a:lnTo>
                    <a:pt x="57783" y="22802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6" name="Google Shape;1656;p27"/>
            <p:cNvSpPr/>
            <p:nvPr/>
          </p:nvSpPr>
          <p:spPr>
            <a:xfrm rot="-1801764">
              <a:off x="4182051" y="402648"/>
              <a:ext cx="40450" cy="70232"/>
            </a:xfrm>
            <a:custGeom>
              <a:avLst/>
              <a:gdLst/>
              <a:ahLst/>
              <a:cxnLst/>
              <a:rect l="l" t="t" r="r" b="b"/>
              <a:pathLst>
                <a:path w="40486" h="70294" extrusionOk="0">
                  <a:moveTo>
                    <a:pt x="40486" y="35147"/>
                  </a:moveTo>
                  <a:cubicBezTo>
                    <a:pt x="40486" y="54559"/>
                    <a:pt x="31423" y="70294"/>
                    <a:pt x="20243" y="70294"/>
                  </a:cubicBezTo>
                  <a:cubicBezTo>
                    <a:pt x="9063" y="70294"/>
                    <a:pt x="0" y="54559"/>
                    <a:pt x="0" y="35147"/>
                  </a:cubicBezTo>
                  <a:cubicBezTo>
                    <a:pt x="0" y="15736"/>
                    <a:pt x="9063" y="0"/>
                    <a:pt x="20243" y="0"/>
                  </a:cubicBezTo>
                  <a:cubicBezTo>
                    <a:pt x="31423" y="0"/>
                    <a:pt x="40486" y="15736"/>
                    <a:pt x="40486" y="35147"/>
                  </a:cubicBez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7" name="Google Shape;1657;p27"/>
            <p:cNvSpPr/>
            <p:nvPr/>
          </p:nvSpPr>
          <p:spPr>
            <a:xfrm rot="-1801764">
              <a:off x="4256393" y="445744"/>
              <a:ext cx="40450" cy="70232"/>
            </a:xfrm>
            <a:custGeom>
              <a:avLst/>
              <a:gdLst/>
              <a:ahLst/>
              <a:cxnLst/>
              <a:rect l="l" t="t" r="r" b="b"/>
              <a:pathLst>
                <a:path w="40486" h="70294" extrusionOk="0">
                  <a:moveTo>
                    <a:pt x="40486" y="35147"/>
                  </a:moveTo>
                  <a:cubicBezTo>
                    <a:pt x="40486" y="54559"/>
                    <a:pt x="31423" y="70294"/>
                    <a:pt x="20243" y="70294"/>
                  </a:cubicBezTo>
                  <a:cubicBezTo>
                    <a:pt x="9063" y="70294"/>
                    <a:pt x="0" y="54559"/>
                    <a:pt x="0" y="35147"/>
                  </a:cubicBezTo>
                  <a:cubicBezTo>
                    <a:pt x="0" y="15736"/>
                    <a:pt x="9063" y="0"/>
                    <a:pt x="20243" y="0"/>
                  </a:cubicBezTo>
                  <a:cubicBezTo>
                    <a:pt x="31423" y="0"/>
                    <a:pt x="40486" y="15736"/>
                    <a:pt x="40486" y="35147"/>
                  </a:cubicBez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8" name="Google Shape;1658;p27"/>
            <p:cNvSpPr/>
            <p:nvPr/>
          </p:nvSpPr>
          <p:spPr>
            <a:xfrm rot="-1801764">
              <a:off x="4330817" y="488696"/>
              <a:ext cx="40450" cy="70232"/>
            </a:xfrm>
            <a:custGeom>
              <a:avLst/>
              <a:gdLst/>
              <a:ahLst/>
              <a:cxnLst/>
              <a:rect l="l" t="t" r="r" b="b"/>
              <a:pathLst>
                <a:path w="40486" h="70294" extrusionOk="0">
                  <a:moveTo>
                    <a:pt x="40486" y="35147"/>
                  </a:moveTo>
                  <a:cubicBezTo>
                    <a:pt x="40486" y="54559"/>
                    <a:pt x="31423" y="70294"/>
                    <a:pt x="20243" y="70294"/>
                  </a:cubicBezTo>
                  <a:cubicBezTo>
                    <a:pt x="9063" y="70294"/>
                    <a:pt x="0" y="54559"/>
                    <a:pt x="0" y="35147"/>
                  </a:cubicBezTo>
                  <a:cubicBezTo>
                    <a:pt x="0" y="15736"/>
                    <a:pt x="9063" y="0"/>
                    <a:pt x="20243" y="0"/>
                  </a:cubicBezTo>
                  <a:cubicBezTo>
                    <a:pt x="31423" y="0"/>
                    <a:pt x="40486" y="15736"/>
                    <a:pt x="40486" y="35147"/>
                  </a:cubicBez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9" name="Google Shape;1659;p27"/>
            <p:cNvSpPr/>
            <p:nvPr/>
          </p:nvSpPr>
          <p:spPr>
            <a:xfrm>
              <a:off x="4106792" y="1565782"/>
              <a:ext cx="86160" cy="187928"/>
            </a:xfrm>
            <a:custGeom>
              <a:avLst/>
              <a:gdLst/>
              <a:ahLst/>
              <a:cxnLst/>
              <a:rect l="l" t="t" r="r" b="b"/>
              <a:pathLst>
                <a:path w="86160" h="187928" extrusionOk="0">
                  <a:moveTo>
                    <a:pt x="18969" y="0"/>
                  </a:moveTo>
                  <a:cubicBezTo>
                    <a:pt x="16973" y="17526"/>
                    <a:pt x="-3840" y="92964"/>
                    <a:pt x="627" y="118777"/>
                  </a:cubicBezTo>
                  <a:cubicBezTo>
                    <a:pt x="5093" y="144589"/>
                    <a:pt x="76657" y="187928"/>
                    <a:pt x="76657" y="187928"/>
                  </a:cubicBezTo>
                  <a:lnTo>
                    <a:pt x="86161" y="143637"/>
                  </a:lnTo>
                  <a:lnTo>
                    <a:pt x="46815" y="104966"/>
                  </a:lnTo>
                  <a:lnTo>
                    <a:pt x="57459" y="31718"/>
                  </a:ln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0" name="Google Shape;1660;p27"/>
            <p:cNvSpPr/>
            <p:nvPr/>
          </p:nvSpPr>
          <p:spPr>
            <a:xfrm>
              <a:off x="4118918" y="1488575"/>
              <a:ext cx="61869" cy="119039"/>
            </a:xfrm>
            <a:custGeom>
              <a:avLst/>
              <a:gdLst/>
              <a:ahLst/>
              <a:cxnLst/>
              <a:rect l="l" t="t" r="r" b="b"/>
              <a:pathLst>
                <a:path w="61869" h="119039" extrusionOk="0">
                  <a:moveTo>
                    <a:pt x="61870" y="2912"/>
                  </a:moveTo>
                  <a:cubicBezTo>
                    <a:pt x="47538" y="-3775"/>
                    <a:pt x="30479" y="1397"/>
                    <a:pt x="22239" y="14913"/>
                  </a:cubicBezTo>
                  <a:cubicBezTo>
                    <a:pt x="11785" y="32249"/>
                    <a:pt x="950" y="91780"/>
                    <a:pt x="0" y="101972"/>
                  </a:cubicBezTo>
                  <a:cubicBezTo>
                    <a:pt x="8496" y="113573"/>
                    <a:pt x="22362" y="119984"/>
                    <a:pt x="36685" y="118926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1" name="Google Shape;1661;p27"/>
            <p:cNvSpPr/>
            <p:nvPr/>
          </p:nvSpPr>
          <p:spPr>
            <a:xfrm>
              <a:off x="4255221" y="2314593"/>
              <a:ext cx="133508" cy="75339"/>
            </a:xfrm>
            <a:custGeom>
              <a:avLst/>
              <a:gdLst/>
              <a:ahLst/>
              <a:cxnLst/>
              <a:rect l="l" t="t" r="r" b="b"/>
              <a:pathLst>
                <a:path w="133508" h="75339" extrusionOk="0">
                  <a:moveTo>
                    <a:pt x="6824" y="18142"/>
                  </a:moveTo>
                  <a:cubicBezTo>
                    <a:pt x="22296" y="22429"/>
                    <a:pt x="38833" y="20409"/>
                    <a:pt x="52822" y="12522"/>
                  </a:cubicBezTo>
                  <a:cubicBezTo>
                    <a:pt x="63942" y="12522"/>
                    <a:pt x="124101" y="-12909"/>
                    <a:pt x="132274" y="8712"/>
                  </a:cubicBezTo>
                  <a:cubicBezTo>
                    <a:pt x="139497" y="27762"/>
                    <a:pt x="113266" y="45288"/>
                    <a:pt x="99486" y="48717"/>
                  </a:cubicBezTo>
                  <a:cubicBezTo>
                    <a:pt x="69074" y="56052"/>
                    <a:pt x="46550" y="71292"/>
                    <a:pt x="34385" y="73863"/>
                  </a:cubicBezTo>
                  <a:cubicBezTo>
                    <a:pt x="24881" y="75768"/>
                    <a:pt x="13477" y="77007"/>
                    <a:pt x="5874" y="69863"/>
                  </a:cubicBezTo>
                  <a:cubicBezTo>
                    <a:pt x="-2110" y="61291"/>
                    <a:pt x="-2110" y="29382"/>
                    <a:pt x="6824" y="1814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2" name="Google Shape;1662;p27"/>
            <p:cNvSpPr/>
            <p:nvPr/>
          </p:nvSpPr>
          <p:spPr>
            <a:xfrm>
              <a:off x="4257103" y="2327115"/>
              <a:ext cx="131644" cy="62816"/>
            </a:xfrm>
            <a:custGeom>
              <a:avLst/>
              <a:gdLst/>
              <a:ahLst/>
              <a:cxnLst/>
              <a:rect l="l" t="t" r="r" b="b"/>
              <a:pathLst>
                <a:path w="131644" h="62816" extrusionOk="0">
                  <a:moveTo>
                    <a:pt x="32503" y="56102"/>
                  </a:moveTo>
                  <a:cubicBezTo>
                    <a:pt x="44668" y="53531"/>
                    <a:pt x="67192" y="38291"/>
                    <a:pt x="97604" y="30956"/>
                  </a:cubicBezTo>
                  <a:cubicBezTo>
                    <a:pt x="109294" y="28099"/>
                    <a:pt x="129347" y="15240"/>
                    <a:pt x="131437" y="0"/>
                  </a:cubicBezTo>
                  <a:cubicBezTo>
                    <a:pt x="134098" y="17526"/>
                    <a:pt x="110529" y="33052"/>
                    <a:pt x="97604" y="36195"/>
                  </a:cubicBezTo>
                  <a:cubicBezTo>
                    <a:pt x="67192" y="43529"/>
                    <a:pt x="44668" y="58769"/>
                    <a:pt x="32503" y="61341"/>
                  </a:cubicBezTo>
                  <a:cubicBezTo>
                    <a:pt x="22999" y="63246"/>
                    <a:pt x="11595" y="64484"/>
                    <a:pt x="3992" y="57341"/>
                  </a:cubicBezTo>
                  <a:cubicBezTo>
                    <a:pt x="2081" y="55293"/>
                    <a:pt x="713" y="52807"/>
                    <a:pt x="0" y="50102"/>
                  </a:cubicBezTo>
                  <a:cubicBezTo>
                    <a:pt x="9266" y="57169"/>
                    <a:pt x="21336" y="59398"/>
                    <a:pt x="32503" y="56102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3" name="Google Shape;1663;p27"/>
            <p:cNvSpPr/>
            <p:nvPr/>
          </p:nvSpPr>
          <p:spPr>
            <a:xfrm>
              <a:off x="4157606" y="2270641"/>
              <a:ext cx="133494" cy="75381"/>
            </a:xfrm>
            <a:custGeom>
              <a:avLst/>
              <a:gdLst/>
              <a:ahLst/>
              <a:cxnLst/>
              <a:rect l="l" t="t" r="r" b="b"/>
              <a:pathLst>
                <a:path w="133494" h="75381" extrusionOk="0">
                  <a:moveTo>
                    <a:pt x="6835" y="18184"/>
                  </a:moveTo>
                  <a:cubicBezTo>
                    <a:pt x="22307" y="22413"/>
                    <a:pt x="38825" y="20394"/>
                    <a:pt x="52833" y="12564"/>
                  </a:cubicBezTo>
                  <a:cubicBezTo>
                    <a:pt x="63953" y="12564"/>
                    <a:pt x="124112" y="-12963"/>
                    <a:pt x="132285" y="8754"/>
                  </a:cubicBezTo>
                  <a:cubicBezTo>
                    <a:pt x="139413" y="27804"/>
                    <a:pt x="113277" y="45330"/>
                    <a:pt x="99497" y="48759"/>
                  </a:cubicBezTo>
                  <a:cubicBezTo>
                    <a:pt x="69085" y="56094"/>
                    <a:pt x="46561" y="71334"/>
                    <a:pt x="34396" y="73905"/>
                  </a:cubicBezTo>
                  <a:cubicBezTo>
                    <a:pt x="24892" y="75810"/>
                    <a:pt x="13488" y="77049"/>
                    <a:pt x="5885" y="69905"/>
                  </a:cubicBezTo>
                  <a:cubicBezTo>
                    <a:pt x="-2479" y="61332"/>
                    <a:pt x="-1718" y="29519"/>
                    <a:pt x="6835" y="18184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4" name="Google Shape;1664;p27"/>
            <p:cNvSpPr/>
            <p:nvPr/>
          </p:nvSpPr>
          <p:spPr>
            <a:xfrm>
              <a:off x="4159499" y="2283205"/>
              <a:ext cx="131564" cy="62816"/>
            </a:xfrm>
            <a:custGeom>
              <a:avLst/>
              <a:gdLst/>
              <a:ahLst/>
              <a:cxnLst/>
              <a:rect l="l" t="t" r="r" b="b"/>
              <a:pathLst>
                <a:path w="131564" h="62816" extrusionOk="0">
                  <a:moveTo>
                    <a:pt x="32503" y="56007"/>
                  </a:moveTo>
                  <a:cubicBezTo>
                    <a:pt x="44668" y="53435"/>
                    <a:pt x="67192" y="38291"/>
                    <a:pt x="97604" y="30861"/>
                  </a:cubicBezTo>
                  <a:cubicBezTo>
                    <a:pt x="109199" y="28099"/>
                    <a:pt x="129347" y="15240"/>
                    <a:pt x="131342" y="0"/>
                  </a:cubicBezTo>
                  <a:cubicBezTo>
                    <a:pt x="134098" y="17526"/>
                    <a:pt x="110529" y="33052"/>
                    <a:pt x="97604" y="36195"/>
                  </a:cubicBezTo>
                  <a:cubicBezTo>
                    <a:pt x="67192" y="43529"/>
                    <a:pt x="44668" y="58769"/>
                    <a:pt x="32503" y="61341"/>
                  </a:cubicBezTo>
                  <a:cubicBezTo>
                    <a:pt x="22999" y="63246"/>
                    <a:pt x="11595" y="64484"/>
                    <a:pt x="3992" y="57341"/>
                  </a:cubicBezTo>
                  <a:cubicBezTo>
                    <a:pt x="2081" y="55255"/>
                    <a:pt x="713" y="52740"/>
                    <a:pt x="0" y="50006"/>
                  </a:cubicBezTo>
                  <a:cubicBezTo>
                    <a:pt x="9228" y="57160"/>
                    <a:pt x="21336" y="59398"/>
                    <a:pt x="32503" y="56007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5" name="Google Shape;1665;p27"/>
            <p:cNvSpPr/>
            <p:nvPr/>
          </p:nvSpPr>
          <p:spPr>
            <a:xfrm>
              <a:off x="4157684" y="1783524"/>
              <a:ext cx="195217" cy="552238"/>
            </a:xfrm>
            <a:custGeom>
              <a:avLst/>
              <a:gdLst/>
              <a:ahLst/>
              <a:cxnLst/>
              <a:rect l="l" t="t" r="r" b="b"/>
              <a:pathLst>
                <a:path w="195217" h="552238" extrusionOk="0">
                  <a:moveTo>
                    <a:pt x="5522" y="341376"/>
                  </a:moveTo>
                  <a:cubicBezTo>
                    <a:pt x="8135" y="318964"/>
                    <a:pt x="12783" y="296837"/>
                    <a:pt x="19397" y="275272"/>
                  </a:cubicBezTo>
                  <a:cubicBezTo>
                    <a:pt x="19397" y="275272"/>
                    <a:pt x="15311" y="218122"/>
                    <a:pt x="13220" y="164211"/>
                  </a:cubicBezTo>
                  <a:cubicBezTo>
                    <a:pt x="10844" y="102870"/>
                    <a:pt x="-10350" y="48863"/>
                    <a:pt x="6377" y="0"/>
                  </a:cubicBezTo>
                  <a:lnTo>
                    <a:pt x="195217" y="42005"/>
                  </a:lnTo>
                  <a:cubicBezTo>
                    <a:pt x="195217" y="42005"/>
                    <a:pt x="183813" y="286607"/>
                    <a:pt x="181247" y="316230"/>
                  </a:cubicBezTo>
                  <a:cubicBezTo>
                    <a:pt x="179869" y="339280"/>
                    <a:pt x="177046" y="362217"/>
                    <a:pt x="172789" y="384905"/>
                  </a:cubicBezTo>
                  <a:cubicBezTo>
                    <a:pt x="164140" y="432530"/>
                    <a:pt x="150169" y="545306"/>
                    <a:pt x="150169" y="545306"/>
                  </a:cubicBezTo>
                  <a:cubicBezTo>
                    <a:pt x="135800" y="552212"/>
                    <a:pt x="119510" y="554022"/>
                    <a:pt x="103981" y="550450"/>
                  </a:cubicBezTo>
                  <a:cubicBezTo>
                    <a:pt x="103981" y="550450"/>
                    <a:pt x="105407" y="407575"/>
                    <a:pt x="106737" y="373475"/>
                  </a:cubicBezTo>
                  <a:cubicBezTo>
                    <a:pt x="108258" y="331660"/>
                    <a:pt x="109588" y="334899"/>
                    <a:pt x="109588" y="334899"/>
                  </a:cubicBezTo>
                  <a:lnTo>
                    <a:pt x="103316" y="230791"/>
                  </a:lnTo>
                  <a:lnTo>
                    <a:pt x="99229" y="179451"/>
                  </a:lnTo>
                  <a:cubicBezTo>
                    <a:pt x="99229" y="179451"/>
                    <a:pt x="94002" y="217551"/>
                    <a:pt x="90581" y="251365"/>
                  </a:cubicBezTo>
                  <a:cubicBezTo>
                    <a:pt x="87635" y="280988"/>
                    <a:pt x="80507" y="307753"/>
                    <a:pt x="72524" y="362807"/>
                  </a:cubicBezTo>
                  <a:cubicBezTo>
                    <a:pt x="65681" y="410432"/>
                    <a:pt x="54466" y="506539"/>
                    <a:pt x="54466" y="506539"/>
                  </a:cubicBezTo>
                  <a:cubicBezTo>
                    <a:pt x="34508" y="518160"/>
                    <a:pt x="6947" y="508540"/>
                    <a:pt x="6947" y="508540"/>
                  </a:cubicBezTo>
                  <a:cubicBezTo>
                    <a:pt x="6947" y="508540"/>
                    <a:pt x="390" y="382810"/>
                    <a:pt x="5522" y="34137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6" name="Google Shape;1666;p27"/>
            <p:cNvSpPr/>
            <p:nvPr/>
          </p:nvSpPr>
          <p:spPr>
            <a:xfrm>
              <a:off x="4182697" y="1330426"/>
              <a:ext cx="141754" cy="227198"/>
            </a:xfrm>
            <a:custGeom>
              <a:avLst/>
              <a:gdLst/>
              <a:ahLst/>
              <a:cxnLst/>
              <a:rect l="l" t="t" r="r" b="b"/>
              <a:pathLst>
                <a:path w="141754" h="227198" extrusionOk="0">
                  <a:moveTo>
                    <a:pt x="8069" y="162109"/>
                  </a:moveTo>
                  <a:cubicBezTo>
                    <a:pt x="22515" y="162776"/>
                    <a:pt x="33159" y="166490"/>
                    <a:pt x="34965" y="162109"/>
                  </a:cubicBezTo>
                  <a:cubicBezTo>
                    <a:pt x="36533" y="154689"/>
                    <a:pt x="37645" y="147183"/>
                    <a:pt x="38291" y="139630"/>
                  </a:cubicBezTo>
                  <a:cubicBezTo>
                    <a:pt x="36581" y="135439"/>
                    <a:pt x="35155" y="130962"/>
                    <a:pt x="35155" y="130962"/>
                  </a:cubicBezTo>
                  <a:cubicBezTo>
                    <a:pt x="17098" y="119818"/>
                    <a:pt x="11395" y="100196"/>
                    <a:pt x="9019" y="77432"/>
                  </a:cubicBezTo>
                  <a:cubicBezTo>
                    <a:pt x="5028" y="38474"/>
                    <a:pt x="25936" y="4375"/>
                    <a:pt x="64807" y="374"/>
                  </a:cubicBezTo>
                  <a:cubicBezTo>
                    <a:pt x="101396" y="-3436"/>
                    <a:pt x="128197" y="22282"/>
                    <a:pt x="135420" y="57524"/>
                  </a:cubicBezTo>
                  <a:cubicBezTo>
                    <a:pt x="139221" y="74955"/>
                    <a:pt x="146919" y="107912"/>
                    <a:pt x="136560" y="136582"/>
                  </a:cubicBezTo>
                  <a:cubicBezTo>
                    <a:pt x="130763" y="152584"/>
                    <a:pt x="123255" y="165157"/>
                    <a:pt x="115747" y="167824"/>
                  </a:cubicBezTo>
                  <a:cubicBezTo>
                    <a:pt x="108524" y="167652"/>
                    <a:pt x="101320" y="167014"/>
                    <a:pt x="94173" y="165919"/>
                  </a:cubicBezTo>
                  <a:lnTo>
                    <a:pt x="94173" y="165919"/>
                  </a:lnTo>
                  <a:cubicBezTo>
                    <a:pt x="94173" y="165919"/>
                    <a:pt x="92273" y="176777"/>
                    <a:pt x="90942" y="183731"/>
                  </a:cubicBezTo>
                  <a:cubicBezTo>
                    <a:pt x="89612" y="190684"/>
                    <a:pt x="90087" y="194303"/>
                    <a:pt x="103867" y="202781"/>
                  </a:cubicBezTo>
                  <a:cubicBezTo>
                    <a:pt x="117648" y="211258"/>
                    <a:pt x="83054" y="228879"/>
                    <a:pt x="60435" y="227069"/>
                  </a:cubicBezTo>
                  <a:cubicBezTo>
                    <a:pt x="37816" y="225260"/>
                    <a:pt x="12346" y="211734"/>
                    <a:pt x="5313" y="197066"/>
                  </a:cubicBezTo>
                  <a:cubicBezTo>
                    <a:pt x="-2480" y="180873"/>
                    <a:pt x="-1815" y="161633"/>
                    <a:pt x="8069" y="162109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7" name="Google Shape;1667;p27"/>
            <p:cNvSpPr/>
            <p:nvPr/>
          </p:nvSpPr>
          <p:spPr>
            <a:xfrm>
              <a:off x="4136412" y="1491278"/>
              <a:ext cx="217917" cy="361626"/>
            </a:xfrm>
            <a:custGeom>
              <a:avLst/>
              <a:gdLst/>
              <a:ahLst/>
              <a:cxnLst/>
              <a:rect l="l" t="t" r="r" b="b"/>
              <a:pathLst>
                <a:path w="217917" h="361626" extrusionOk="0">
                  <a:moveTo>
                    <a:pt x="75168" y="3353"/>
                  </a:moveTo>
                  <a:cubicBezTo>
                    <a:pt x="71176" y="12878"/>
                    <a:pt x="81345" y="25451"/>
                    <a:pt x="108336" y="34023"/>
                  </a:cubicBezTo>
                  <a:cubicBezTo>
                    <a:pt x="135327" y="42596"/>
                    <a:pt x="137797" y="31547"/>
                    <a:pt x="137797" y="31547"/>
                  </a:cubicBezTo>
                  <a:cubicBezTo>
                    <a:pt x="155779" y="39595"/>
                    <a:pt x="173294" y="48663"/>
                    <a:pt x="190258" y="58693"/>
                  </a:cubicBezTo>
                  <a:cubicBezTo>
                    <a:pt x="206510" y="70028"/>
                    <a:pt x="213638" y="102889"/>
                    <a:pt x="215823" y="158420"/>
                  </a:cubicBezTo>
                  <a:cubicBezTo>
                    <a:pt x="218390" y="222618"/>
                    <a:pt x="218580" y="317868"/>
                    <a:pt x="216489" y="334251"/>
                  </a:cubicBezTo>
                  <a:cubicBezTo>
                    <a:pt x="216489" y="334251"/>
                    <a:pt x="186172" y="364541"/>
                    <a:pt x="147396" y="361397"/>
                  </a:cubicBezTo>
                  <a:cubicBezTo>
                    <a:pt x="108621" y="358254"/>
                    <a:pt x="43425" y="323774"/>
                    <a:pt x="27554" y="297199"/>
                  </a:cubicBezTo>
                  <a:cubicBezTo>
                    <a:pt x="27554" y="240906"/>
                    <a:pt x="34586" y="231762"/>
                    <a:pt x="25463" y="199377"/>
                  </a:cubicBezTo>
                  <a:cubicBezTo>
                    <a:pt x="4649" y="125082"/>
                    <a:pt x="-6280" y="94602"/>
                    <a:pt x="3794" y="45358"/>
                  </a:cubicBezTo>
                  <a:cubicBezTo>
                    <a:pt x="12157" y="4686"/>
                    <a:pt x="23847" y="-362"/>
                    <a:pt x="39908" y="19"/>
                  </a:cubicBezTo>
                  <a:cubicBezTo>
                    <a:pt x="51712" y="495"/>
                    <a:pt x="63487" y="1610"/>
                    <a:pt x="75168" y="335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8" name="Google Shape;1668;p27"/>
            <p:cNvSpPr/>
            <p:nvPr/>
          </p:nvSpPr>
          <p:spPr>
            <a:xfrm>
              <a:off x="4290792" y="1536579"/>
              <a:ext cx="276750" cy="215760"/>
            </a:xfrm>
            <a:custGeom>
              <a:avLst/>
              <a:gdLst/>
              <a:ahLst/>
              <a:cxnLst/>
              <a:rect l="l" t="t" r="r" b="b"/>
              <a:pathLst>
                <a:path w="276750" h="215760" extrusionOk="0">
                  <a:moveTo>
                    <a:pt x="122458" y="166173"/>
                  </a:moveTo>
                  <a:cubicBezTo>
                    <a:pt x="90621" y="174174"/>
                    <a:pt x="83113" y="154076"/>
                    <a:pt x="78931" y="137598"/>
                  </a:cubicBezTo>
                  <a:cubicBezTo>
                    <a:pt x="68857" y="97307"/>
                    <a:pt x="63345" y="61398"/>
                    <a:pt x="55837" y="38062"/>
                  </a:cubicBezTo>
                  <a:cubicBezTo>
                    <a:pt x="46998" y="11011"/>
                    <a:pt x="37685" y="6724"/>
                    <a:pt x="24569" y="1486"/>
                  </a:cubicBezTo>
                  <a:cubicBezTo>
                    <a:pt x="9173" y="-4706"/>
                    <a:pt x="-3942" y="8344"/>
                    <a:pt x="1095" y="42729"/>
                  </a:cubicBezTo>
                  <a:cubicBezTo>
                    <a:pt x="7368" y="82562"/>
                    <a:pt x="17128" y="121767"/>
                    <a:pt x="30272" y="159886"/>
                  </a:cubicBezTo>
                  <a:cubicBezTo>
                    <a:pt x="34168" y="172459"/>
                    <a:pt x="43102" y="194748"/>
                    <a:pt x="56407" y="205511"/>
                  </a:cubicBezTo>
                  <a:cubicBezTo>
                    <a:pt x="72754" y="218846"/>
                    <a:pt x="97558" y="218274"/>
                    <a:pt x="134908" y="208940"/>
                  </a:cubicBezTo>
                  <a:cubicBezTo>
                    <a:pt x="150875" y="204940"/>
                    <a:pt x="168362" y="195415"/>
                    <a:pt x="198584" y="181318"/>
                  </a:cubicBezTo>
                  <a:cubicBezTo>
                    <a:pt x="206662" y="177508"/>
                    <a:pt x="212934" y="175031"/>
                    <a:pt x="228521" y="167792"/>
                  </a:cubicBezTo>
                  <a:cubicBezTo>
                    <a:pt x="244126" y="160734"/>
                    <a:pt x="257821" y="150018"/>
                    <a:pt x="268437" y="136550"/>
                  </a:cubicBezTo>
                  <a:cubicBezTo>
                    <a:pt x="276515" y="124739"/>
                    <a:pt x="277940" y="119215"/>
                    <a:pt x="275945" y="116452"/>
                  </a:cubicBezTo>
                  <a:cubicBezTo>
                    <a:pt x="273949" y="113690"/>
                    <a:pt x="270147" y="113881"/>
                    <a:pt x="265871" y="118834"/>
                  </a:cubicBezTo>
                  <a:cubicBezTo>
                    <a:pt x="259541" y="127206"/>
                    <a:pt x="251786" y="134397"/>
                    <a:pt x="242966" y="140074"/>
                  </a:cubicBezTo>
                  <a:cubicBezTo>
                    <a:pt x="242966" y="140074"/>
                    <a:pt x="252945" y="129692"/>
                    <a:pt x="258458" y="122929"/>
                  </a:cubicBezTo>
                  <a:cubicBezTo>
                    <a:pt x="263305" y="116919"/>
                    <a:pt x="267334" y="110290"/>
                    <a:pt x="270432" y="103213"/>
                  </a:cubicBezTo>
                  <a:cubicBezTo>
                    <a:pt x="273379" y="96259"/>
                    <a:pt x="267391" y="86925"/>
                    <a:pt x="262924" y="91783"/>
                  </a:cubicBezTo>
                  <a:cubicBezTo>
                    <a:pt x="258458" y="96640"/>
                    <a:pt x="256272" y="101784"/>
                    <a:pt x="248003" y="111595"/>
                  </a:cubicBezTo>
                  <a:cubicBezTo>
                    <a:pt x="243708" y="116900"/>
                    <a:pt x="238756" y="121634"/>
                    <a:pt x="233273" y="125691"/>
                  </a:cubicBezTo>
                  <a:cubicBezTo>
                    <a:pt x="238386" y="118767"/>
                    <a:pt x="242938" y="111442"/>
                    <a:pt x="246863" y="103784"/>
                  </a:cubicBezTo>
                  <a:cubicBezTo>
                    <a:pt x="250398" y="97840"/>
                    <a:pt x="252119" y="90982"/>
                    <a:pt x="251805" y="84067"/>
                  </a:cubicBezTo>
                  <a:cubicBezTo>
                    <a:pt x="251805" y="80448"/>
                    <a:pt x="246578" y="76162"/>
                    <a:pt x="241731" y="82924"/>
                  </a:cubicBezTo>
                  <a:cubicBezTo>
                    <a:pt x="237160" y="92325"/>
                    <a:pt x="231438" y="101117"/>
                    <a:pt x="224719" y="109118"/>
                  </a:cubicBezTo>
                  <a:cubicBezTo>
                    <a:pt x="217401" y="116738"/>
                    <a:pt x="211224" y="121024"/>
                    <a:pt x="211034" y="118643"/>
                  </a:cubicBezTo>
                  <a:cubicBezTo>
                    <a:pt x="210844" y="116262"/>
                    <a:pt x="215405" y="112452"/>
                    <a:pt x="218067" y="103594"/>
                  </a:cubicBezTo>
                  <a:cubicBezTo>
                    <a:pt x="220728" y="94735"/>
                    <a:pt x="218067" y="85496"/>
                    <a:pt x="213220" y="84544"/>
                  </a:cubicBezTo>
                  <a:cubicBezTo>
                    <a:pt x="208373" y="83591"/>
                    <a:pt x="209228" y="83877"/>
                    <a:pt x="205331" y="92068"/>
                  </a:cubicBezTo>
                  <a:cubicBezTo>
                    <a:pt x="199952" y="100536"/>
                    <a:pt x="195124" y="109356"/>
                    <a:pt x="190886" y="118453"/>
                  </a:cubicBezTo>
                  <a:cubicBezTo>
                    <a:pt x="188443" y="126930"/>
                    <a:pt x="183967" y="134674"/>
                    <a:pt x="177865" y="141027"/>
                  </a:cubicBezTo>
                  <a:cubicBezTo>
                    <a:pt x="169977" y="149314"/>
                    <a:pt x="152395" y="158553"/>
                    <a:pt x="122458" y="166173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9" name="Google Shape;1669;p27"/>
            <p:cNvSpPr/>
            <p:nvPr/>
          </p:nvSpPr>
          <p:spPr>
            <a:xfrm>
              <a:off x="4280886" y="1531786"/>
              <a:ext cx="84275" cy="123474"/>
            </a:xfrm>
            <a:custGeom>
              <a:avLst/>
              <a:gdLst/>
              <a:ahLst/>
              <a:cxnLst/>
              <a:rect l="l" t="t" r="r" b="b"/>
              <a:pathLst>
                <a:path w="84275" h="123474" extrusionOk="0">
                  <a:moveTo>
                    <a:pt x="22691" y="563"/>
                  </a:moveTo>
                  <a:cubicBezTo>
                    <a:pt x="43884" y="-2580"/>
                    <a:pt x="58900" y="7040"/>
                    <a:pt x="68309" y="39330"/>
                  </a:cubicBezTo>
                  <a:cubicBezTo>
                    <a:pt x="77718" y="71620"/>
                    <a:pt x="84275" y="98004"/>
                    <a:pt x="84275" y="98004"/>
                  </a:cubicBezTo>
                  <a:cubicBezTo>
                    <a:pt x="75921" y="110244"/>
                    <a:pt x="63139" y="118749"/>
                    <a:pt x="48636" y="121721"/>
                  </a:cubicBezTo>
                  <a:cubicBezTo>
                    <a:pt x="23261" y="127913"/>
                    <a:pt x="14137" y="115721"/>
                    <a:pt x="14137" y="115721"/>
                  </a:cubicBezTo>
                  <a:cubicBezTo>
                    <a:pt x="14137" y="115721"/>
                    <a:pt x="7104" y="81907"/>
                    <a:pt x="2638" y="58571"/>
                  </a:cubicBezTo>
                  <a:cubicBezTo>
                    <a:pt x="-1829" y="35234"/>
                    <a:pt x="-3635" y="4469"/>
                    <a:pt x="22691" y="56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0" name="Google Shape;1670;p27"/>
            <p:cNvSpPr/>
            <p:nvPr/>
          </p:nvSpPr>
          <p:spPr>
            <a:xfrm>
              <a:off x="4187208" y="1320312"/>
              <a:ext cx="137401" cy="151685"/>
            </a:xfrm>
            <a:custGeom>
              <a:avLst/>
              <a:gdLst/>
              <a:ahLst/>
              <a:cxnLst/>
              <a:rect l="l" t="t" r="r" b="b"/>
              <a:pathLst>
                <a:path w="137401" h="151685" extrusionOk="0">
                  <a:moveTo>
                    <a:pt x="129674" y="62685"/>
                  </a:moveTo>
                  <a:cubicBezTo>
                    <a:pt x="129674" y="62685"/>
                    <a:pt x="163222" y="11441"/>
                    <a:pt x="90518" y="1058"/>
                  </a:cubicBezTo>
                  <a:cubicBezTo>
                    <a:pt x="38057" y="-6466"/>
                    <a:pt x="4319" y="27347"/>
                    <a:pt x="422" y="64019"/>
                  </a:cubicBezTo>
                  <a:cubicBezTo>
                    <a:pt x="-3284" y="98975"/>
                    <a:pt x="18194" y="135361"/>
                    <a:pt x="33781" y="149744"/>
                  </a:cubicBezTo>
                  <a:cubicBezTo>
                    <a:pt x="49053" y="153620"/>
                    <a:pt x="65219" y="151649"/>
                    <a:pt x="79114" y="144219"/>
                  </a:cubicBezTo>
                  <a:cubicBezTo>
                    <a:pt x="79931" y="134713"/>
                    <a:pt x="80245" y="125179"/>
                    <a:pt x="80064" y="115644"/>
                  </a:cubicBezTo>
                  <a:cubicBezTo>
                    <a:pt x="80064" y="115644"/>
                    <a:pt x="54499" y="61637"/>
                    <a:pt x="129674" y="62685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1" name="Google Shape;1671;p27"/>
            <p:cNvSpPr/>
            <p:nvPr/>
          </p:nvSpPr>
          <p:spPr>
            <a:xfrm>
              <a:off x="5589453" y="3105692"/>
              <a:ext cx="158988" cy="313238"/>
            </a:xfrm>
            <a:custGeom>
              <a:avLst/>
              <a:gdLst/>
              <a:ahLst/>
              <a:cxnLst/>
              <a:rect l="l" t="t" r="r" b="b"/>
              <a:pathLst>
                <a:path w="158988" h="313238" extrusionOk="0">
                  <a:moveTo>
                    <a:pt x="67938" y="242313"/>
                  </a:moveTo>
                  <a:cubicBezTo>
                    <a:pt x="82079" y="267420"/>
                    <a:pt x="99176" y="290738"/>
                    <a:pt x="118878" y="311750"/>
                  </a:cubicBezTo>
                  <a:cubicBezTo>
                    <a:pt x="124390" y="318132"/>
                    <a:pt x="166397" y="302225"/>
                    <a:pt x="157843" y="297367"/>
                  </a:cubicBezTo>
                  <a:cubicBezTo>
                    <a:pt x="149290" y="292509"/>
                    <a:pt x="121254" y="254124"/>
                    <a:pt x="107378" y="228311"/>
                  </a:cubicBezTo>
                  <a:cubicBezTo>
                    <a:pt x="95708" y="197469"/>
                    <a:pt x="85805" y="165989"/>
                    <a:pt x="77727" y="134013"/>
                  </a:cubicBezTo>
                  <a:cubicBezTo>
                    <a:pt x="68983" y="102390"/>
                    <a:pt x="61570" y="56099"/>
                    <a:pt x="55203" y="34191"/>
                  </a:cubicBezTo>
                  <a:cubicBezTo>
                    <a:pt x="51810" y="17751"/>
                    <a:pt x="39132" y="4826"/>
                    <a:pt x="22795" y="1140"/>
                  </a:cubicBezTo>
                  <a:cubicBezTo>
                    <a:pt x="7589" y="-2385"/>
                    <a:pt x="-2295" y="1806"/>
                    <a:pt x="461" y="20190"/>
                  </a:cubicBezTo>
                  <a:cubicBezTo>
                    <a:pt x="5308" y="52670"/>
                    <a:pt x="30588" y="178590"/>
                    <a:pt x="67938" y="24231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2" name="Google Shape;1672;p27"/>
            <p:cNvSpPr/>
            <p:nvPr/>
          </p:nvSpPr>
          <p:spPr>
            <a:xfrm>
              <a:off x="5625064" y="3841302"/>
              <a:ext cx="109135" cy="84940"/>
            </a:xfrm>
            <a:custGeom>
              <a:avLst/>
              <a:gdLst/>
              <a:ahLst/>
              <a:cxnLst/>
              <a:rect l="l" t="t" r="r" b="b"/>
              <a:pathLst>
                <a:path w="109135" h="84940" extrusionOk="0">
                  <a:moveTo>
                    <a:pt x="8092" y="2"/>
                  </a:moveTo>
                  <a:cubicBezTo>
                    <a:pt x="21207" y="10670"/>
                    <a:pt x="40595" y="955"/>
                    <a:pt x="41546" y="1907"/>
                  </a:cubicBezTo>
                  <a:cubicBezTo>
                    <a:pt x="56923" y="16242"/>
                    <a:pt x="73079" y="29720"/>
                    <a:pt x="89920" y="42293"/>
                  </a:cubicBezTo>
                  <a:cubicBezTo>
                    <a:pt x="98093" y="48770"/>
                    <a:pt x="110923" y="57438"/>
                    <a:pt x="108927" y="69820"/>
                  </a:cubicBezTo>
                  <a:cubicBezTo>
                    <a:pt x="104841" y="91919"/>
                    <a:pt x="69392" y="85156"/>
                    <a:pt x="56086" y="78393"/>
                  </a:cubicBezTo>
                  <a:cubicBezTo>
                    <a:pt x="42781" y="71630"/>
                    <a:pt x="31852" y="60295"/>
                    <a:pt x="19212" y="52485"/>
                  </a:cubicBezTo>
                  <a:cubicBezTo>
                    <a:pt x="10183" y="46865"/>
                    <a:pt x="1344" y="43912"/>
                    <a:pt x="204" y="32578"/>
                  </a:cubicBezTo>
                  <a:cubicBezTo>
                    <a:pt x="-1317" y="25625"/>
                    <a:pt x="6096" y="-283"/>
                    <a:pt x="8092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3" name="Google Shape;1673;p27"/>
            <p:cNvSpPr/>
            <p:nvPr/>
          </p:nvSpPr>
          <p:spPr>
            <a:xfrm>
              <a:off x="5624449" y="3869213"/>
              <a:ext cx="108591" cy="56989"/>
            </a:xfrm>
            <a:custGeom>
              <a:avLst/>
              <a:gdLst/>
              <a:ahLst/>
              <a:cxnLst/>
              <a:rect l="l" t="t" r="r" b="b"/>
              <a:pathLst>
                <a:path w="108591" h="56989" extrusionOk="0">
                  <a:moveTo>
                    <a:pt x="343" y="0"/>
                  </a:moveTo>
                  <a:cubicBezTo>
                    <a:pt x="2054" y="10954"/>
                    <a:pt x="10797" y="14002"/>
                    <a:pt x="19351" y="19526"/>
                  </a:cubicBezTo>
                  <a:cubicBezTo>
                    <a:pt x="32181" y="27527"/>
                    <a:pt x="43490" y="39053"/>
                    <a:pt x="56891" y="45815"/>
                  </a:cubicBezTo>
                  <a:cubicBezTo>
                    <a:pt x="70291" y="52578"/>
                    <a:pt x="99943" y="58293"/>
                    <a:pt x="108591" y="42481"/>
                  </a:cubicBezTo>
                  <a:cubicBezTo>
                    <a:pt x="103935" y="63817"/>
                    <a:pt x="69151" y="57150"/>
                    <a:pt x="55940" y="50482"/>
                  </a:cubicBezTo>
                  <a:cubicBezTo>
                    <a:pt x="42730" y="43815"/>
                    <a:pt x="31706" y="32385"/>
                    <a:pt x="19066" y="24574"/>
                  </a:cubicBezTo>
                  <a:cubicBezTo>
                    <a:pt x="10037" y="18955"/>
                    <a:pt x="1199" y="16002"/>
                    <a:pt x="58" y="4667"/>
                  </a:cubicBezTo>
                  <a:cubicBezTo>
                    <a:pt x="-75" y="3105"/>
                    <a:pt x="20" y="1533"/>
                    <a:pt x="343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4" name="Google Shape;1674;p27"/>
            <p:cNvSpPr/>
            <p:nvPr/>
          </p:nvSpPr>
          <p:spPr>
            <a:xfrm>
              <a:off x="5756800" y="3764382"/>
              <a:ext cx="108931" cy="81850"/>
            </a:xfrm>
            <a:custGeom>
              <a:avLst/>
              <a:gdLst/>
              <a:ahLst/>
              <a:cxnLst/>
              <a:rect l="l" t="t" r="r" b="b"/>
              <a:pathLst>
                <a:path w="108931" h="81850" extrusionOk="0">
                  <a:moveTo>
                    <a:pt x="9409" y="56"/>
                  </a:moveTo>
                  <a:cubicBezTo>
                    <a:pt x="22524" y="10819"/>
                    <a:pt x="45523" y="-897"/>
                    <a:pt x="46473" y="56"/>
                  </a:cubicBezTo>
                  <a:cubicBezTo>
                    <a:pt x="60102" y="13943"/>
                    <a:pt x="74548" y="27021"/>
                    <a:pt x="89716" y="39203"/>
                  </a:cubicBezTo>
                  <a:cubicBezTo>
                    <a:pt x="97889" y="45681"/>
                    <a:pt x="110719" y="54348"/>
                    <a:pt x="108723" y="66731"/>
                  </a:cubicBezTo>
                  <a:cubicBezTo>
                    <a:pt x="104637" y="88829"/>
                    <a:pt x="69188" y="82066"/>
                    <a:pt x="55882" y="75303"/>
                  </a:cubicBezTo>
                  <a:cubicBezTo>
                    <a:pt x="42577" y="68541"/>
                    <a:pt x="31647" y="57301"/>
                    <a:pt x="19008" y="49395"/>
                  </a:cubicBezTo>
                  <a:cubicBezTo>
                    <a:pt x="9979" y="43775"/>
                    <a:pt x="1045" y="40918"/>
                    <a:pt x="0" y="29488"/>
                  </a:cubicBezTo>
                  <a:cubicBezTo>
                    <a:pt x="561" y="19030"/>
                    <a:pt x="3801" y="8895"/>
                    <a:pt x="9409" y="56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5" name="Google Shape;1675;p27"/>
            <p:cNvSpPr/>
            <p:nvPr/>
          </p:nvSpPr>
          <p:spPr>
            <a:xfrm>
              <a:off x="5756201" y="3790822"/>
              <a:ext cx="108657" cy="56976"/>
            </a:xfrm>
            <a:custGeom>
              <a:avLst/>
              <a:gdLst/>
              <a:ahLst/>
              <a:cxnLst/>
              <a:rect l="l" t="t" r="r" b="b"/>
              <a:pathLst>
                <a:path w="108657" h="56976" extrusionOk="0">
                  <a:moveTo>
                    <a:pt x="314" y="0"/>
                  </a:moveTo>
                  <a:cubicBezTo>
                    <a:pt x="2025" y="10954"/>
                    <a:pt x="10769" y="13906"/>
                    <a:pt x="19322" y="19526"/>
                  </a:cubicBezTo>
                  <a:cubicBezTo>
                    <a:pt x="32152" y="27527"/>
                    <a:pt x="43462" y="39053"/>
                    <a:pt x="56862" y="45815"/>
                  </a:cubicBezTo>
                  <a:cubicBezTo>
                    <a:pt x="70262" y="52578"/>
                    <a:pt x="100009" y="58293"/>
                    <a:pt x="108657" y="42481"/>
                  </a:cubicBezTo>
                  <a:cubicBezTo>
                    <a:pt x="103906" y="63818"/>
                    <a:pt x="69122" y="57150"/>
                    <a:pt x="55912" y="50387"/>
                  </a:cubicBezTo>
                  <a:cubicBezTo>
                    <a:pt x="42701" y="43625"/>
                    <a:pt x="31677" y="32385"/>
                    <a:pt x="19037" y="24479"/>
                  </a:cubicBezTo>
                  <a:cubicBezTo>
                    <a:pt x="10008" y="18955"/>
                    <a:pt x="1170" y="16002"/>
                    <a:pt x="29" y="4572"/>
                  </a:cubicBezTo>
                  <a:cubicBezTo>
                    <a:pt x="-56" y="3038"/>
                    <a:pt x="48" y="1505"/>
                    <a:pt x="31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6" name="Google Shape;1676;p27"/>
            <p:cNvSpPr/>
            <p:nvPr/>
          </p:nvSpPr>
          <p:spPr>
            <a:xfrm>
              <a:off x="5454721" y="3387696"/>
              <a:ext cx="383168" cy="465480"/>
            </a:xfrm>
            <a:custGeom>
              <a:avLst/>
              <a:gdLst/>
              <a:ahLst/>
              <a:cxnLst/>
              <a:rect l="l" t="t" r="r" b="b"/>
              <a:pathLst>
                <a:path w="383168" h="465480" extrusionOk="0">
                  <a:moveTo>
                    <a:pt x="2995" y="32603"/>
                  </a:moveTo>
                  <a:cubicBezTo>
                    <a:pt x="-11546" y="123662"/>
                    <a:pt x="28845" y="157571"/>
                    <a:pt x="81306" y="177003"/>
                  </a:cubicBezTo>
                  <a:cubicBezTo>
                    <a:pt x="119321" y="190909"/>
                    <a:pt x="172922" y="212340"/>
                    <a:pt x="172922" y="212340"/>
                  </a:cubicBezTo>
                  <a:cubicBezTo>
                    <a:pt x="172922" y="212340"/>
                    <a:pt x="172162" y="232247"/>
                    <a:pt x="171782" y="277110"/>
                  </a:cubicBezTo>
                  <a:cubicBezTo>
                    <a:pt x="171782" y="316639"/>
                    <a:pt x="176534" y="460847"/>
                    <a:pt x="176534" y="460847"/>
                  </a:cubicBezTo>
                  <a:cubicBezTo>
                    <a:pt x="189231" y="467191"/>
                    <a:pt x="204199" y="467010"/>
                    <a:pt x="216735" y="460371"/>
                  </a:cubicBezTo>
                  <a:cubicBezTo>
                    <a:pt x="216735" y="460371"/>
                    <a:pt x="237833" y="349881"/>
                    <a:pt x="242395" y="300065"/>
                  </a:cubicBezTo>
                  <a:cubicBezTo>
                    <a:pt x="248477" y="232533"/>
                    <a:pt x="258837" y="188337"/>
                    <a:pt x="255320" y="173764"/>
                  </a:cubicBezTo>
                  <a:cubicBezTo>
                    <a:pt x="252279" y="161001"/>
                    <a:pt x="178625" y="124710"/>
                    <a:pt x="155245" y="105184"/>
                  </a:cubicBezTo>
                  <a:lnTo>
                    <a:pt x="309492" y="156428"/>
                  </a:lnTo>
                  <a:cubicBezTo>
                    <a:pt x="306460" y="173211"/>
                    <a:pt x="304968" y="190233"/>
                    <a:pt x="305025" y="207292"/>
                  </a:cubicBezTo>
                  <a:cubicBezTo>
                    <a:pt x="306451" y="260918"/>
                    <a:pt x="309397" y="376932"/>
                    <a:pt x="309397" y="376932"/>
                  </a:cubicBezTo>
                  <a:cubicBezTo>
                    <a:pt x="309397" y="376932"/>
                    <a:pt x="330590" y="392268"/>
                    <a:pt x="348647" y="376932"/>
                  </a:cubicBezTo>
                  <a:cubicBezTo>
                    <a:pt x="348647" y="376932"/>
                    <a:pt x="387518" y="147189"/>
                    <a:pt x="382766" y="116804"/>
                  </a:cubicBezTo>
                  <a:cubicBezTo>
                    <a:pt x="378299" y="88229"/>
                    <a:pt x="242300" y="28984"/>
                    <a:pt x="218351" y="8601"/>
                  </a:cubicBezTo>
                  <a:cubicBezTo>
                    <a:pt x="209902" y="1676"/>
                    <a:pt x="198896" y="-1267"/>
                    <a:pt x="188129" y="5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7" name="Google Shape;1677;p27"/>
            <p:cNvSpPr/>
            <p:nvPr/>
          </p:nvSpPr>
          <p:spPr>
            <a:xfrm>
              <a:off x="5486791" y="3077400"/>
              <a:ext cx="120860" cy="118150"/>
            </a:xfrm>
            <a:custGeom>
              <a:avLst/>
              <a:gdLst/>
              <a:ahLst/>
              <a:cxnLst/>
              <a:rect l="l" t="t" r="r" b="b"/>
              <a:pathLst>
                <a:path w="120860" h="118150" extrusionOk="0">
                  <a:moveTo>
                    <a:pt x="24622" y="0"/>
                  </a:moveTo>
                  <a:cubicBezTo>
                    <a:pt x="24622" y="0"/>
                    <a:pt x="26903" y="43434"/>
                    <a:pt x="25952" y="47625"/>
                  </a:cubicBezTo>
                  <a:cubicBezTo>
                    <a:pt x="25002" y="51816"/>
                    <a:pt x="6089" y="64198"/>
                    <a:pt x="577" y="68771"/>
                  </a:cubicBezTo>
                  <a:cubicBezTo>
                    <a:pt x="-4935" y="73343"/>
                    <a:pt x="30419" y="108299"/>
                    <a:pt x="48096" y="116396"/>
                  </a:cubicBezTo>
                  <a:cubicBezTo>
                    <a:pt x="65773" y="124492"/>
                    <a:pt x="119850" y="103441"/>
                    <a:pt x="120800" y="76581"/>
                  </a:cubicBezTo>
                  <a:cubicBezTo>
                    <a:pt x="121750" y="49721"/>
                    <a:pt x="111296" y="27146"/>
                    <a:pt x="103123" y="26003"/>
                  </a:cubicBezTo>
                  <a:cubicBezTo>
                    <a:pt x="94950" y="24860"/>
                    <a:pt x="24622" y="0"/>
                    <a:pt x="24622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8" name="Google Shape;1678;p27"/>
            <p:cNvSpPr/>
            <p:nvPr/>
          </p:nvSpPr>
          <p:spPr>
            <a:xfrm>
              <a:off x="5455024" y="3093521"/>
              <a:ext cx="195218" cy="382396"/>
            </a:xfrm>
            <a:custGeom>
              <a:avLst/>
              <a:gdLst/>
              <a:ahLst/>
              <a:cxnLst/>
              <a:rect l="l" t="t" r="r" b="b"/>
              <a:pathLst>
                <a:path w="195218" h="382396" extrusionOk="0">
                  <a:moveTo>
                    <a:pt x="51542" y="38266"/>
                  </a:moveTo>
                  <a:cubicBezTo>
                    <a:pt x="51542" y="38266"/>
                    <a:pt x="83000" y="85129"/>
                    <a:pt x="126812" y="89510"/>
                  </a:cubicBezTo>
                  <a:cubicBezTo>
                    <a:pt x="140593" y="75890"/>
                    <a:pt x="141828" y="27312"/>
                    <a:pt x="122725" y="11786"/>
                  </a:cubicBezTo>
                  <a:cubicBezTo>
                    <a:pt x="122725" y="11786"/>
                    <a:pt x="140307" y="-2406"/>
                    <a:pt x="152282" y="357"/>
                  </a:cubicBezTo>
                  <a:cubicBezTo>
                    <a:pt x="165226" y="8176"/>
                    <a:pt x="174863" y="20473"/>
                    <a:pt x="179368" y="34932"/>
                  </a:cubicBezTo>
                  <a:cubicBezTo>
                    <a:pt x="190582" y="67184"/>
                    <a:pt x="195924" y="101188"/>
                    <a:pt x="195144" y="135326"/>
                  </a:cubicBezTo>
                  <a:cubicBezTo>
                    <a:pt x="194384" y="181332"/>
                    <a:pt x="195144" y="297251"/>
                    <a:pt x="195144" y="297251"/>
                  </a:cubicBezTo>
                  <a:cubicBezTo>
                    <a:pt x="189965" y="325073"/>
                    <a:pt x="173153" y="349343"/>
                    <a:pt x="148956" y="363926"/>
                  </a:cubicBezTo>
                  <a:cubicBezTo>
                    <a:pt x="117384" y="381795"/>
                    <a:pt x="80206" y="386938"/>
                    <a:pt x="44985" y="378309"/>
                  </a:cubicBezTo>
                  <a:cubicBezTo>
                    <a:pt x="27260" y="374527"/>
                    <a:pt x="12824" y="361687"/>
                    <a:pt x="6969" y="344495"/>
                  </a:cubicBezTo>
                  <a:cubicBezTo>
                    <a:pt x="8965" y="312300"/>
                    <a:pt x="21700" y="245911"/>
                    <a:pt x="16473" y="205335"/>
                  </a:cubicBezTo>
                  <a:cubicBezTo>
                    <a:pt x="11246" y="164758"/>
                    <a:pt x="2597" y="134564"/>
                    <a:pt x="412" y="101798"/>
                  </a:cubicBezTo>
                  <a:cubicBezTo>
                    <a:pt x="-1774" y="69032"/>
                    <a:pt x="4688" y="69603"/>
                    <a:pt x="21130" y="57983"/>
                  </a:cubicBezTo>
                  <a:cubicBezTo>
                    <a:pt x="30795" y="50715"/>
                    <a:pt x="40964" y="44124"/>
                    <a:pt x="51542" y="38266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9" name="Google Shape;1679;p27"/>
            <p:cNvSpPr/>
            <p:nvPr/>
          </p:nvSpPr>
          <p:spPr>
            <a:xfrm>
              <a:off x="5481752" y="2955179"/>
              <a:ext cx="130450" cy="158871"/>
            </a:xfrm>
            <a:custGeom>
              <a:avLst/>
              <a:gdLst/>
              <a:ahLst/>
              <a:cxnLst/>
              <a:rect l="l" t="t" r="r" b="b"/>
              <a:pathLst>
                <a:path w="130450" h="158871" extrusionOk="0">
                  <a:moveTo>
                    <a:pt x="127645" y="57260"/>
                  </a:moveTo>
                  <a:lnTo>
                    <a:pt x="127645" y="57260"/>
                  </a:lnTo>
                  <a:cubicBezTo>
                    <a:pt x="122418" y="23542"/>
                    <a:pt x="98278" y="-1890"/>
                    <a:pt x="63590" y="110"/>
                  </a:cubicBezTo>
                  <a:cubicBezTo>
                    <a:pt x="26886" y="1739"/>
                    <a:pt x="-1559" y="32876"/>
                    <a:pt x="66" y="69662"/>
                  </a:cubicBezTo>
                  <a:cubicBezTo>
                    <a:pt x="1007" y="90912"/>
                    <a:pt x="11993" y="110438"/>
                    <a:pt x="29661" y="122221"/>
                  </a:cubicBezTo>
                  <a:cubicBezTo>
                    <a:pt x="30906" y="127336"/>
                    <a:pt x="32721" y="132289"/>
                    <a:pt x="35078" y="136985"/>
                  </a:cubicBezTo>
                  <a:cubicBezTo>
                    <a:pt x="47338" y="151367"/>
                    <a:pt x="84308" y="160226"/>
                    <a:pt x="94952" y="158702"/>
                  </a:cubicBezTo>
                  <a:cubicBezTo>
                    <a:pt x="107925" y="157502"/>
                    <a:pt x="118864" y="148538"/>
                    <a:pt x="122608" y="136032"/>
                  </a:cubicBezTo>
                  <a:cubicBezTo>
                    <a:pt x="134013" y="109172"/>
                    <a:pt x="130401" y="73834"/>
                    <a:pt x="127645" y="5726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0" name="Google Shape;1680;p27"/>
            <p:cNvSpPr/>
            <p:nvPr/>
          </p:nvSpPr>
          <p:spPr>
            <a:xfrm>
              <a:off x="5470442" y="2941583"/>
              <a:ext cx="136833" cy="135816"/>
            </a:xfrm>
            <a:custGeom>
              <a:avLst/>
              <a:gdLst/>
              <a:ahLst/>
              <a:cxnLst/>
              <a:rect l="l" t="t" r="r" b="b"/>
              <a:pathLst>
                <a:path w="136833" h="135816" extrusionOk="0">
                  <a:moveTo>
                    <a:pt x="40971" y="135817"/>
                  </a:moveTo>
                  <a:lnTo>
                    <a:pt x="40971" y="135817"/>
                  </a:lnTo>
                  <a:lnTo>
                    <a:pt x="44202" y="106480"/>
                  </a:lnTo>
                  <a:cubicBezTo>
                    <a:pt x="44202" y="106480"/>
                    <a:pt x="20253" y="44377"/>
                    <a:pt x="76800" y="56283"/>
                  </a:cubicBezTo>
                  <a:cubicBezTo>
                    <a:pt x="114150" y="64189"/>
                    <a:pt x="123464" y="67618"/>
                    <a:pt x="134868" y="42472"/>
                  </a:cubicBezTo>
                  <a:cubicBezTo>
                    <a:pt x="146273" y="17326"/>
                    <a:pt x="106357" y="-5153"/>
                    <a:pt x="58838" y="1038"/>
                  </a:cubicBezTo>
                  <a:cubicBezTo>
                    <a:pt x="24957" y="4638"/>
                    <a:pt x="-570" y="33575"/>
                    <a:pt x="10" y="67713"/>
                  </a:cubicBezTo>
                  <a:cubicBezTo>
                    <a:pt x="960" y="86001"/>
                    <a:pt x="5902" y="123434"/>
                    <a:pt x="40971" y="13581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1" name="Google Shape;1681;p27"/>
            <p:cNvSpPr/>
            <p:nvPr/>
          </p:nvSpPr>
          <p:spPr>
            <a:xfrm>
              <a:off x="5607306" y="3093878"/>
              <a:ext cx="63200" cy="92106"/>
            </a:xfrm>
            <a:custGeom>
              <a:avLst/>
              <a:gdLst/>
              <a:ahLst/>
              <a:cxnLst/>
              <a:rect l="l" t="t" r="r" b="b"/>
              <a:pathLst>
                <a:path w="63200" h="92106" extrusionOk="0">
                  <a:moveTo>
                    <a:pt x="40391" y="92107"/>
                  </a:moveTo>
                  <a:cubicBezTo>
                    <a:pt x="49030" y="91726"/>
                    <a:pt x="57184" y="88039"/>
                    <a:pt x="63200" y="81820"/>
                  </a:cubicBezTo>
                  <a:cubicBezTo>
                    <a:pt x="61965" y="65722"/>
                    <a:pt x="41437" y="4572"/>
                    <a:pt x="0" y="0"/>
                  </a:cubicBezTo>
                  <a:cubicBezTo>
                    <a:pt x="11310" y="7868"/>
                    <a:pt x="20281" y="18669"/>
                    <a:pt x="25945" y="31242"/>
                  </a:cubicBezTo>
                  <a:cubicBezTo>
                    <a:pt x="32322" y="51130"/>
                    <a:pt x="37150" y="71476"/>
                    <a:pt x="40391" y="9210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682" name="Google Shape;1682;p27"/>
            <p:cNvGrpSpPr/>
            <p:nvPr/>
          </p:nvGrpSpPr>
          <p:grpSpPr>
            <a:xfrm>
              <a:off x="2715952" y="2834463"/>
              <a:ext cx="319677" cy="242660"/>
              <a:chOff x="6621095" y="1452181"/>
              <a:chExt cx="330894" cy="250785"/>
            </a:xfrm>
          </p:grpSpPr>
          <p:sp>
            <p:nvSpPr>
              <p:cNvPr id="1683" name="Google Shape;1683;p27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4" name="Google Shape;1684;p27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5" name="Google Shape;1685;p27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6" name="Google Shape;1686;p27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7" name="Google Shape;1687;p27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88" name="Google Shape;1688;p27"/>
            <p:cNvGrpSpPr/>
            <p:nvPr/>
          </p:nvGrpSpPr>
          <p:grpSpPr>
            <a:xfrm flipH="1">
              <a:off x="5538041" y="3330111"/>
              <a:ext cx="319677" cy="242660"/>
              <a:chOff x="6621095" y="1452181"/>
              <a:chExt cx="330894" cy="250785"/>
            </a:xfrm>
          </p:grpSpPr>
          <p:sp>
            <p:nvSpPr>
              <p:cNvPr id="1689" name="Google Shape;1689;p27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0" name="Google Shape;1690;p27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1" name="Google Shape;1691;p27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2" name="Google Shape;1692;p27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3" name="Google Shape;1693;p27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694" name="Google Shape;1694;p27"/>
            <p:cNvSpPr/>
            <p:nvPr/>
          </p:nvSpPr>
          <p:spPr>
            <a:xfrm>
              <a:off x="5420536" y="3157173"/>
              <a:ext cx="148553" cy="414880"/>
            </a:xfrm>
            <a:custGeom>
              <a:avLst/>
              <a:gdLst/>
              <a:ahLst/>
              <a:cxnLst/>
              <a:rect l="l" t="t" r="r" b="b"/>
              <a:pathLst>
                <a:path w="148553" h="414880" extrusionOk="0">
                  <a:moveTo>
                    <a:pt x="136400" y="348280"/>
                  </a:moveTo>
                  <a:cubicBezTo>
                    <a:pt x="128531" y="343070"/>
                    <a:pt x="120339" y="338364"/>
                    <a:pt x="111880" y="334183"/>
                  </a:cubicBezTo>
                  <a:cubicBezTo>
                    <a:pt x="103897" y="331706"/>
                    <a:pt x="96646" y="327296"/>
                    <a:pt x="90782" y="321324"/>
                  </a:cubicBezTo>
                  <a:cubicBezTo>
                    <a:pt x="83084" y="313799"/>
                    <a:pt x="70444" y="285224"/>
                    <a:pt x="61510" y="257316"/>
                  </a:cubicBezTo>
                  <a:cubicBezTo>
                    <a:pt x="52463" y="225903"/>
                    <a:pt x="48861" y="193175"/>
                    <a:pt x="50866" y="160542"/>
                  </a:cubicBezTo>
                  <a:cubicBezTo>
                    <a:pt x="54667" y="121490"/>
                    <a:pt x="68733" y="66721"/>
                    <a:pt x="72345" y="44242"/>
                  </a:cubicBezTo>
                  <a:cubicBezTo>
                    <a:pt x="75956" y="21763"/>
                    <a:pt x="68638" y="12809"/>
                    <a:pt x="58184" y="4523"/>
                  </a:cubicBezTo>
                  <a:cubicBezTo>
                    <a:pt x="45924" y="-5002"/>
                    <a:pt x="29007" y="-907"/>
                    <a:pt x="20169" y="30621"/>
                  </a:cubicBezTo>
                  <a:cubicBezTo>
                    <a:pt x="8536" y="74188"/>
                    <a:pt x="1779" y="118908"/>
                    <a:pt x="21" y="163971"/>
                  </a:cubicBezTo>
                  <a:cubicBezTo>
                    <a:pt x="-369" y="197480"/>
                    <a:pt x="4772" y="230817"/>
                    <a:pt x="15227" y="262650"/>
                  </a:cubicBezTo>
                  <a:cubicBezTo>
                    <a:pt x="24597" y="289882"/>
                    <a:pt x="37200" y="315876"/>
                    <a:pt x="52767" y="340088"/>
                  </a:cubicBezTo>
                  <a:cubicBezTo>
                    <a:pt x="57138" y="347423"/>
                    <a:pt x="58469" y="353899"/>
                    <a:pt x="65026" y="368663"/>
                  </a:cubicBezTo>
                  <a:cubicBezTo>
                    <a:pt x="71365" y="383456"/>
                    <a:pt x="81135" y="396524"/>
                    <a:pt x="93538" y="406763"/>
                  </a:cubicBezTo>
                  <a:cubicBezTo>
                    <a:pt x="104562" y="414764"/>
                    <a:pt x="109694" y="415812"/>
                    <a:pt x="112545" y="414288"/>
                  </a:cubicBezTo>
                  <a:cubicBezTo>
                    <a:pt x="115397" y="412764"/>
                    <a:pt x="115206" y="408859"/>
                    <a:pt x="110550" y="404763"/>
                  </a:cubicBezTo>
                  <a:cubicBezTo>
                    <a:pt x="102747" y="398676"/>
                    <a:pt x="96123" y="391218"/>
                    <a:pt x="90972" y="382760"/>
                  </a:cubicBezTo>
                  <a:cubicBezTo>
                    <a:pt x="90972" y="382760"/>
                    <a:pt x="100476" y="392285"/>
                    <a:pt x="106843" y="397715"/>
                  </a:cubicBezTo>
                  <a:cubicBezTo>
                    <a:pt x="112422" y="402401"/>
                    <a:pt x="118590" y="406335"/>
                    <a:pt x="125186" y="409430"/>
                  </a:cubicBezTo>
                  <a:cubicBezTo>
                    <a:pt x="131648" y="412288"/>
                    <a:pt x="140582" y="406858"/>
                    <a:pt x="136020" y="402477"/>
                  </a:cubicBezTo>
                  <a:cubicBezTo>
                    <a:pt x="131458" y="398096"/>
                    <a:pt x="126516" y="396000"/>
                    <a:pt x="117678" y="388094"/>
                  </a:cubicBezTo>
                  <a:cubicBezTo>
                    <a:pt x="112774" y="383894"/>
                    <a:pt x="108373" y="379131"/>
                    <a:pt x="104562" y="373902"/>
                  </a:cubicBezTo>
                  <a:cubicBezTo>
                    <a:pt x="111044" y="378798"/>
                    <a:pt x="117905" y="383160"/>
                    <a:pt x="125090" y="386951"/>
                  </a:cubicBezTo>
                  <a:cubicBezTo>
                    <a:pt x="130783" y="390485"/>
                    <a:pt x="137407" y="392247"/>
                    <a:pt x="144098" y="391999"/>
                  </a:cubicBezTo>
                  <a:cubicBezTo>
                    <a:pt x="147424" y="391999"/>
                    <a:pt x="151606" y="387142"/>
                    <a:pt x="145238" y="382474"/>
                  </a:cubicBezTo>
                  <a:cubicBezTo>
                    <a:pt x="136476" y="377979"/>
                    <a:pt x="128303" y="372416"/>
                    <a:pt x="120909" y="365901"/>
                  </a:cubicBezTo>
                  <a:cubicBezTo>
                    <a:pt x="113876" y="358852"/>
                    <a:pt x="109884" y="352947"/>
                    <a:pt x="111880" y="352852"/>
                  </a:cubicBezTo>
                  <a:cubicBezTo>
                    <a:pt x="113876" y="352757"/>
                    <a:pt x="117678" y="357043"/>
                    <a:pt x="125851" y="359710"/>
                  </a:cubicBezTo>
                  <a:cubicBezTo>
                    <a:pt x="134024" y="362377"/>
                    <a:pt x="142958" y="359710"/>
                    <a:pt x="144003" y="355423"/>
                  </a:cubicBezTo>
                  <a:cubicBezTo>
                    <a:pt x="145048" y="351137"/>
                    <a:pt x="144098" y="352090"/>
                    <a:pt x="136400" y="34828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5" name="Google Shape;1695;p27"/>
            <p:cNvSpPr/>
            <p:nvPr/>
          </p:nvSpPr>
          <p:spPr>
            <a:xfrm>
              <a:off x="5414664" y="3153198"/>
              <a:ext cx="85059" cy="115922"/>
            </a:xfrm>
            <a:custGeom>
              <a:avLst/>
              <a:gdLst/>
              <a:ahLst/>
              <a:cxnLst/>
              <a:rect l="l" t="t" r="r" b="b"/>
              <a:pathLst>
                <a:path w="85059" h="115922" extrusionOk="0">
                  <a:moveTo>
                    <a:pt x="0" y="92413"/>
                  </a:moveTo>
                  <a:cubicBezTo>
                    <a:pt x="0" y="92413"/>
                    <a:pt x="30792" y="123179"/>
                    <a:pt x="67382" y="114320"/>
                  </a:cubicBezTo>
                  <a:cubicBezTo>
                    <a:pt x="72609" y="110796"/>
                    <a:pt x="85059" y="38882"/>
                    <a:pt x="85059" y="38882"/>
                  </a:cubicBezTo>
                  <a:cubicBezTo>
                    <a:pt x="85059" y="38882"/>
                    <a:pt x="85059" y="-1027"/>
                    <a:pt x="54647" y="20"/>
                  </a:cubicBezTo>
                  <a:cubicBezTo>
                    <a:pt x="24235" y="1068"/>
                    <a:pt x="0" y="92413"/>
                    <a:pt x="0" y="9241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31" name="Google Shape;1171;p27"/>
          <p:cNvSpPr txBox="1">
            <a:spLocks/>
          </p:cNvSpPr>
          <p:nvPr/>
        </p:nvSpPr>
        <p:spPr>
          <a:xfrm>
            <a:off x="729515" y="4537155"/>
            <a:ext cx="6894569" cy="334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0" indent="0">
              <a:buNone/>
            </a:pPr>
            <a:r>
              <a:rPr lang="en-US" sz="1200" dirty="0"/>
              <a:t>*</a:t>
            </a:r>
            <a:r>
              <a:rPr lang="ru-RU" sz="1200" dirty="0"/>
              <a:t> 40</a:t>
            </a:r>
            <a:r>
              <a:rPr lang="en-US" sz="1200" dirty="0"/>
              <a:t> million </a:t>
            </a:r>
            <a:r>
              <a:rPr lang="ru-RU" sz="1200" dirty="0"/>
              <a:t>(</a:t>
            </a:r>
            <a:r>
              <a:rPr lang="en-US" sz="1200" dirty="0" err="1"/>
              <a:t>Megogo</a:t>
            </a:r>
            <a:r>
              <a:rPr lang="en-US" sz="1200" dirty="0"/>
              <a:t> month active users</a:t>
            </a:r>
            <a:r>
              <a:rPr lang="ru-RU" sz="1200" dirty="0"/>
              <a:t>) * 60</a:t>
            </a:r>
            <a:r>
              <a:rPr lang="en-US" sz="1200" dirty="0"/>
              <a:t>% </a:t>
            </a:r>
            <a:r>
              <a:rPr lang="ru-RU" sz="1200" dirty="0"/>
              <a:t>(</a:t>
            </a:r>
            <a:r>
              <a:rPr lang="en-US" sz="1200" dirty="0"/>
              <a:t>of people are use voice assistant</a:t>
            </a:r>
            <a:r>
              <a:rPr lang="ru-RU" sz="1200" dirty="0"/>
              <a:t>)</a:t>
            </a:r>
            <a:r>
              <a:rPr lang="en-US" sz="1200" dirty="0"/>
              <a:t> = 24 million users</a:t>
            </a:r>
          </a:p>
        </p:txBody>
      </p:sp>
      <p:sp>
        <p:nvSpPr>
          <p:cNvPr id="532" name="Google Shape;1171;p27"/>
          <p:cNvSpPr txBox="1">
            <a:spLocks/>
          </p:cNvSpPr>
          <p:nvPr/>
        </p:nvSpPr>
        <p:spPr>
          <a:xfrm>
            <a:off x="663849" y="4774461"/>
            <a:ext cx="7846922" cy="5124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0" indent="0">
              <a:buNone/>
            </a:pPr>
            <a:r>
              <a:rPr lang="en-US" sz="1200" dirty="0"/>
              <a:t>*</a:t>
            </a:r>
            <a:r>
              <a:rPr lang="ru-RU" sz="1200" dirty="0"/>
              <a:t>* </a:t>
            </a:r>
            <a:r>
              <a:rPr lang="en-US" sz="1200" dirty="0"/>
              <a:t>24 million users</a:t>
            </a:r>
            <a:r>
              <a:rPr lang="ru-RU" sz="1200" dirty="0"/>
              <a:t> * 7</a:t>
            </a:r>
            <a:r>
              <a:rPr lang="en-US" sz="1200" dirty="0"/>
              <a:t>$ </a:t>
            </a:r>
            <a:r>
              <a:rPr lang="ru-RU" sz="1200" dirty="0"/>
              <a:t>(</a:t>
            </a:r>
            <a:r>
              <a:rPr lang="en-US" sz="1200" dirty="0"/>
              <a:t>average subscription price for </a:t>
            </a:r>
            <a:r>
              <a:rPr lang="en-US" sz="1200" dirty="0" err="1"/>
              <a:t>megogo</a:t>
            </a:r>
            <a:r>
              <a:rPr lang="ru-RU" sz="1200" dirty="0"/>
              <a:t>) * 30% (</a:t>
            </a:r>
            <a:r>
              <a:rPr lang="en-US" sz="1200" dirty="0"/>
              <a:t>users who buy subscriptions</a:t>
            </a:r>
            <a:r>
              <a:rPr lang="ru-RU" sz="1200" dirty="0"/>
              <a:t>) = 50400000</a:t>
            </a:r>
            <a:r>
              <a:rPr lang="en-US" sz="1200" dirty="0"/>
              <a:t>$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" name="Google Shape;1160;p26"/>
          <p:cNvSpPr txBox="1">
            <a:spLocks noGrp="1"/>
          </p:cNvSpPr>
          <p:nvPr>
            <p:ph type="ctrTitle" idx="4294967295"/>
          </p:nvPr>
        </p:nvSpPr>
        <p:spPr>
          <a:xfrm>
            <a:off x="1019175" y="1863600"/>
            <a:ext cx="7438800" cy="141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dirty="0">
                <a:latin typeface="Barlow SemiBold"/>
                <a:ea typeface="Barlow SemiBold"/>
                <a:cs typeface="Barlow SemiBold"/>
                <a:sym typeface="Barlow SemiBold"/>
              </a:rPr>
              <a:t>50,400,000$</a:t>
            </a:r>
            <a:endParaRPr sz="9600" dirty="0">
              <a:latin typeface="Barlow SemiBold"/>
              <a:ea typeface="Barlow SemiBold"/>
              <a:cs typeface="Barlow SemiBold"/>
              <a:sym typeface="Barlow SemiBold"/>
            </a:endParaRPr>
          </a:p>
        </p:txBody>
      </p:sp>
      <p:sp>
        <p:nvSpPr>
          <p:cNvPr id="1161" name="Google Shape;1161;p26"/>
          <p:cNvSpPr txBox="1">
            <a:spLocks noGrp="1"/>
          </p:cNvSpPr>
          <p:nvPr>
            <p:ph type="subTitle" idx="4294967295"/>
          </p:nvPr>
        </p:nvSpPr>
        <p:spPr>
          <a:xfrm>
            <a:off x="1019175" y="2992450"/>
            <a:ext cx="74388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Whoa! That’s a big number, aren’t you proud?</a:t>
            </a:r>
            <a:endParaRPr/>
          </a:p>
        </p:txBody>
      </p:sp>
      <p:sp>
        <p:nvSpPr>
          <p:cNvPr id="1162" name="Google Shape;1162;p26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1163" name="Google Shape;1163;p26"/>
          <p:cNvSpPr/>
          <p:nvPr/>
        </p:nvSpPr>
        <p:spPr>
          <a:xfrm rot="5400000">
            <a:off x="-303375" y="2166905"/>
            <a:ext cx="1416300" cy="8097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7" name="Google Shape;2417;p44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Team Presentation</a:t>
            </a:r>
            <a:endParaRPr dirty="0"/>
          </a:p>
        </p:txBody>
      </p:sp>
      <p:sp>
        <p:nvSpPr>
          <p:cNvPr id="2418" name="Google Shape;2418;p44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pic>
        <p:nvPicPr>
          <p:cNvPr id="2419" name="Google Shape;2419;p44"/>
          <p:cNvPicPr preferRelativeResize="0"/>
          <p:nvPr/>
        </p:nvPicPr>
        <p:blipFill rotWithShape="1">
          <a:blip r:embed="rId3">
            <a:alphaModFix/>
          </a:blip>
          <a:srcRect l="19633" t="9820" b="9812"/>
          <a:stretch/>
        </p:blipFill>
        <p:spPr>
          <a:xfrm>
            <a:off x="855300" y="1759975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420" name="Google Shape;2420;p44"/>
          <p:cNvSpPr txBox="1"/>
          <p:nvPr/>
        </p:nvSpPr>
        <p:spPr>
          <a:xfrm>
            <a:off x="860325" y="33790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 algn="ctr"/>
            <a:r>
              <a:rPr lang="en" sz="1200" b="1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Dmitriy </a:t>
            </a:r>
            <a:r>
              <a:rPr lang="en-US" sz="1200" b="1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Agafonov</a:t>
            </a:r>
            <a:endParaRPr lang="en-US" sz="1200" b="1" dirty="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lvl="0" algn="ctr"/>
            <a:endParaRPr lang="en-US" sz="1200" b="1" dirty="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lvl="0" algn="ctr"/>
            <a:r>
              <a:rPr lang="en-US" sz="1200" b="1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Data Scientist</a:t>
            </a:r>
            <a:endParaRPr dirty="0"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 dirty="0"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2421" name="Google Shape;2421;p44"/>
          <p:cNvPicPr preferRelativeResize="0"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5025" y="1763077"/>
            <a:ext cx="1489200" cy="1482995"/>
          </a:xfrm>
          <a:prstGeom prst="ellipse">
            <a:avLst/>
          </a:prstGeom>
          <a:noFill/>
          <a:ln>
            <a:noFill/>
          </a:ln>
        </p:spPr>
      </p:pic>
      <p:sp>
        <p:nvSpPr>
          <p:cNvPr id="2422" name="Google Shape;2422;p44"/>
          <p:cNvSpPr txBox="1"/>
          <p:nvPr/>
        </p:nvSpPr>
        <p:spPr>
          <a:xfrm>
            <a:off x="2840050" y="33790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UI/UX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designer</a:t>
            </a:r>
            <a:endParaRPr dirty="0"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2423" name="Google Shape;2423;p44"/>
          <p:cNvPicPr preferRelativeResize="0"/>
          <p:nvPr/>
        </p:nvPicPr>
        <p:blipFill rotWithShape="1">
          <a:blip r:embed="rId5">
            <a:alphaModFix/>
          </a:blip>
          <a:srcRect l="47271" t="22330" b="24940"/>
          <a:stretch/>
        </p:blipFill>
        <p:spPr>
          <a:xfrm>
            <a:off x="4814750" y="1759975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424" name="Google Shape;2424;p44"/>
          <p:cNvSpPr txBox="1"/>
          <p:nvPr/>
        </p:nvSpPr>
        <p:spPr>
          <a:xfrm>
            <a:off x="4819775" y="33790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Web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developer</a:t>
            </a:r>
            <a:endParaRPr dirty="0"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 dirty="0"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2425" name="Google Shape;2425;p44"/>
          <p:cNvPicPr preferRelativeResize="0"/>
          <p:nvPr/>
        </p:nvPicPr>
        <p:blipFill rotWithShape="1">
          <a:blip r:embed="rId6">
            <a:alphaModFix/>
          </a:blip>
          <a:srcRect t="3926" b="29406"/>
          <a:stretch/>
        </p:blipFill>
        <p:spPr>
          <a:xfrm>
            <a:off x="6794475" y="1759975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426" name="Google Shape;2426;p44"/>
          <p:cNvSpPr txBox="1"/>
          <p:nvPr/>
        </p:nvSpPr>
        <p:spPr>
          <a:xfrm>
            <a:off x="6799500" y="33790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 algn="ctr"/>
            <a:r>
              <a:rPr lang="en-US" sz="1200" b="1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System</a:t>
            </a:r>
          </a:p>
          <a:p>
            <a:pPr lvl="0" algn="ctr"/>
            <a:r>
              <a:rPr lang="en-US" sz="1200" b="1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sz="1200" b="1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architector</a:t>
            </a:r>
            <a:endParaRPr dirty="0"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" name="Овал 1"/>
          <p:cNvSpPr/>
          <p:nvPr/>
        </p:nvSpPr>
        <p:spPr>
          <a:xfrm>
            <a:off x="834090" y="1738765"/>
            <a:ext cx="1531620" cy="1531620"/>
          </a:xfrm>
          <a:prstGeom prst="ellipse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4" name="Google Shape;2421;p44"/>
          <p:cNvPicPr preferRelativeResize="0"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4750" y="1763077"/>
            <a:ext cx="1489200" cy="1482995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5" name="Google Shape;2421;p44"/>
          <p:cNvPicPr preferRelativeResize="0"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4475" y="1763577"/>
            <a:ext cx="1489200" cy="1482995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2265;p38"/>
          <p:cNvSpPr/>
          <p:nvPr/>
        </p:nvSpPr>
        <p:spPr>
          <a:xfrm>
            <a:off x="6619581" y="2418565"/>
            <a:ext cx="1954738" cy="1023993"/>
          </a:xfrm>
          <a:prstGeom prst="homePlate">
            <a:avLst>
              <a:gd name="adj" fmla="val 32030"/>
            </a:avLst>
          </a:prstGeom>
          <a:solidFill>
            <a:schemeClr val="l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</a:endParaRPr>
          </a:p>
        </p:txBody>
      </p:sp>
      <p:sp>
        <p:nvSpPr>
          <p:cNvPr id="2251" name="Google Shape;2251;p38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2743200" cy="77362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aleway Thin" pitchFamily="2" charset="-52"/>
                <a:ea typeface="Barlow SemiBold"/>
                <a:cs typeface="Barlow SemiBold"/>
                <a:sym typeface="Barlow SemiBold"/>
              </a:rPr>
              <a:t>RoadMap</a:t>
            </a:r>
            <a:endParaRPr dirty="0">
              <a:latin typeface="Raleway Thin" pitchFamily="2" charset="-52"/>
              <a:ea typeface="Barlow SemiBold"/>
              <a:cs typeface="Barlow SemiBold"/>
              <a:sym typeface="Barlow SemiBold"/>
            </a:endParaRPr>
          </a:p>
        </p:txBody>
      </p:sp>
      <p:sp>
        <p:nvSpPr>
          <p:cNvPr id="2252" name="Google Shape;2252;p38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2263" name="Google Shape;2263;p38"/>
          <p:cNvSpPr/>
          <p:nvPr/>
        </p:nvSpPr>
        <p:spPr>
          <a:xfrm>
            <a:off x="4657010" y="2418562"/>
            <a:ext cx="2524410" cy="1023996"/>
          </a:xfrm>
          <a:prstGeom prst="homePlate">
            <a:avLst>
              <a:gd name="adj" fmla="val 32030"/>
            </a:avLst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dirty="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         </a:t>
            </a:r>
            <a:r>
              <a:rPr lang="en" sz="2000" dirty="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FEB</a:t>
            </a:r>
            <a:r>
              <a:rPr lang="ru-RU" sz="2000" dirty="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endParaRPr sz="2000" dirty="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264" name="Google Shape;2264;p38"/>
          <p:cNvSpPr/>
          <p:nvPr/>
        </p:nvSpPr>
        <p:spPr>
          <a:xfrm>
            <a:off x="3037603" y="2418563"/>
            <a:ext cx="2524410" cy="1023995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dirty="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            </a:t>
            </a:r>
            <a:r>
              <a:rPr lang="en" sz="2000" dirty="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JAN</a:t>
            </a:r>
            <a:endParaRPr sz="2000" dirty="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271" name="Google Shape;2271;p38"/>
          <p:cNvSpPr txBox="1"/>
          <p:nvPr/>
        </p:nvSpPr>
        <p:spPr>
          <a:xfrm>
            <a:off x="2526525" y="4262006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lvl="0" algn="ctr"/>
            <a:r>
              <a:rPr lang="en-US" sz="1800" dirty="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Improving the solution</a:t>
            </a:r>
            <a:endParaRPr sz="1800" dirty="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2272" name="Google Shape;2272;p38"/>
          <p:cNvCxnSpPr/>
          <p:nvPr/>
        </p:nvCxnSpPr>
        <p:spPr>
          <a:xfrm rot="10800000">
            <a:off x="6186763" y="3620583"/>
            <a:ext cx="0" cy="498600"/>
          </a:xfrm>
          <a:prstGeom prst="straightConnector1">
            <a:avLst/>
          </a:prstGeom>
          <a:ln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73" name="Google Shape;2273;p38"/>
          <p:cNvSpPr txBox="1"/>
          <p:nvPr/>
        </p:nvSpPr>
        <p:spPr>
          <a:xfrm>
            <a:off x="5562013" y="4262007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lvl="0" algn="ctr"/>
            <a:r>
              <a:rPr lang="en-US" sz="1800" dirty="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Deploy and testing</a:t>
            </a:r>
            <a:endParaRPr sz="1800" dirty="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2282" name="Google Shape;2282;p38"/>
          <p:cNvCxnSpPr/>
          <p:nvPr/>
        </p:nvCxnSpPr>
        <p:spPr>
          <a:xfrm rot="10800000">
            <a:off x="4657010" y="1741939"/>
            <a:ext cx="0" cy="498600"/>
          </a:xfrm>
          <a:prstGeom prst="straightConnector1">
            <a:avLst/>
          </a:prstGeom>
          <a:ln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83" name="Google Shape;2283;p38"/>
          <p:cNvSpPr txBox="1"/>
          <p:nvPr/>
        </p:nvSpPr>
        <p:spPr>
          <a:xfrm>
            <a:off x="3559424" y="941838"/>
            <a:ext cx="2195171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 algn="ctr"/>
            <a:r>
              <a:rPr lang="en-US" sz="1800" dirty="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Connection with </a:t>
            </a:r>
          </a:p>
          <a:p>
            <a:pPr lvl="0" algn="ctr"/>
            <a:r>
              <a:rPr lang="en-US" sz="1800" dirty="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streaming service</a:t>
            </a:r>
            <a:endParaRPr sz="1800" dirty="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253" name="Google Shape;2253;p38"/>
          <p:cNvSpPr/>
          <p:nvPr/>
        </p:nvSpPr>
        <p:spPr>
          <a:xfrm>
            <a:off x="1515374" y="2418565"/>
            <a:ext cx="2524410" cy="1023993"/>
          </a:xfrm>
          <a:prstGeom prst="homePlate">
            <a:avLst>
              <a:gd name="adj" fmla="val 32030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dirty="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             </a:t>
            </a:r>
            <a:r>
              <a:rPr lang="en" sz="2000" dirty="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DEC</a:t>
            </a:r>
            <a:endParaRPr sz="2000" dirty="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265" name="Google Shape;2265;p38"/>
          <p:cNvSpPr/>
          <p:nvPr/>
        </p:nvSpPr>
        <p:spPr>
          <a:xfrm>
            <a:off x="599315" y="2418566"/>
            <a:ext cx="1954738" cy="1023993"/>
          </a:xfrm>
          <a:prstGeom prst="homePlate">
            <a:avLst>
              <a:gd name="adj" fmla="val 32030"/>
            </a:avLst>
          </a:prstGeom>
          <a:solidFill>
            <a:schemeClr val="l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</a:endParaRPr>
          </a:p>
        </p:txBody>
      </p:sp>
      <p:cxnSp>
        <p:nvCxnSpPr>
          <p:cNvPr id="2270" name="Google Shape;2270;p38"/>
          <p:cNvCxnSpPr/>
          <p:nvPr/>
        </p:nvCxnSpPr>
        <p:spPr>
          <a:xfrm rot="10800000">
            <a:off x="3151276" y="3620582"/>
            <a:ext cx="0" cy="498600"/>
          </a:xfrm>
          <a:prstGeom prst="straightConnector1">
            <a:avLst/>
          </a:prstGeom>
          <a:ln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4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grpSp>
        <p:nvGrpSpPr>
          <p:cNvPr id="2077" name="Google Shape;2077;p34"/>
          <p:cNvGrpSpPr/>
          <p:nvPr/>
        </p:nvGrpSpPr>
        <p:grpSpPr>
          <a:xfrm>
            <a:off x="5410301" y="719490"/>
            <a:ext cx="3356124" cy="3829046"/>
            <a:chOff x="2602525" y="317054"/>
            <a:chExt cx="4174283" cy="4762495"/>
          </a:xfrm>
        </p:grpSpPr>
        <p:sp>
          <p:nvSpPr>
            <p:cNvPr id="2078" name="Google Shape;2078;p34"/>
            <p:cNvSpPr/>
            <p:nvPr/>
          </p:nvSpPr>
          <p:spPr>
            <a:xfrm>
              <a:off x="3677747" y="776267"/>
              <a:ext cx="2670951" cy="3350306"/>
            </a:xfrm>
            <a:custGeom>
              <a:avLst/>
              <a:gdLst/>
              <a:ahLst/>
              <a:cxnLst/>
              <a:rect l="l" t="t" r="r" b="b"/>
              <a:pathLst>
                <a:path w="2670951" h="3350306" extrusionOk="0">
                  <a:moveTo>
                    <a:pt x="2625857" y="1488073"/>
                  </a:moveTo>
                  <a:lnTo>
                    <a:pt x="60628" y="5983"/>
                  </a:lnTo>
                  <a:cubicBezTo>
                    <a:pt x="51862" y="-199"/>
                    <a:pt x="40631" y="-1694"/>
                    <a:pt x="30552" y="1983"/>
                  </a:cubicBezTo>
                  <a:lnTo>
                    <a:pt x="30552" y="1983"/>
                  </a:lnTo>
                  <a:lnTo>
                    <a:pt x="30552" y="1983"/>
                  </a:lnTo>
                  <a:lnTo>
                    <a:pt x="27982" y="3507"/>
                  </a:lnTo>
                  <a:lnTo>
                    <a:pt x="0" y="19699"/>
                  </a:lnTo>
                  <a:lnTo>
                    <a:pt x="16085" y="42464"/>
                  </a:lnTo>
                  <a:lnTo>
                    <a:pt x="16085" y="1769061"/>
                  </a:lnTo>
                  <a:cubicBezTo>
                    <a:pt x="17798" y="1800712"/>
                    <a:pt x="34483" y="1829649"/>
                    <a:pt x="61009" y="1846975"/>
                  </a:cubicBezTo>
                  <a:lnTo>
                    <a:pt x="2622716" y="3327351"/>
                  </a:lnTo>
                  <a:lnTo>
                    <a:pt x="2626333" y="3350306"/>
                  </a:lnTo>
                  <a:lnTo>
                    <a:pt x="2657456" y="3332304"/>
                  </a:lnTo>
                  <a:lnTo>
                    <a:pt x="2657456" y="3332304"/>
                  </a:lnTo>
                  <a:cubicBezTo>
                    <a:pt x="2666869" y="3325741"/>
                    <a:pt x="2671970" y="3314578"/>
                    <a:pt x="2670781" y="3303157"/>
                  </a:cubicBezTo>
                  <a:lnTo>
                    <a:pt x="2670781" y="1565988"/>
                  </a:lnTo>
                  <a:cubicBezTo>
                    <a:pt x="2669068" y="1534336"/>
                    <a:pt x="2652383" y="1505399"/>
                    <a:pt x="2625857" y="1488073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9" name="Google Shape;2079;p34"/>
            <p:cNvSpPr/>
            <p:nvPr/>
          </p:nvSpPr>
          <p:spPr>
            <a:xfrm>
              <a:off x="3662233" y="794118"/>
              <a:ext cx="2655076" cy="3335369"/>
            </a:xfrm>
            <a:custGeom>
              <a:avLst/>
              <a:gdLst/>
              <a:ahLst/>
              <a:cxnLst/>
              <a:rect l="l" t="t" r="r" b="b"/>
              <a:pathLst>
                <a:path w="2655076" h="3335369" extrusionOk="0">
                  <a:moveTo>
                    <a:pt x="2655077" y="1566234"/>
                  </a:moveTo>
                  <a:lnTo>
                    <a:pt x="2655077" y="3303309"/>
                  </a:lnTo>
                  <a:cubicBezTo>
                    <a:pt x="2655077" y="3331884"/>
                    <a:pt x="2635089" y="3343599"/>
                    <a:pt x="2610153" y="3329216"/>
                  </a:cubicBezTo>
                  <a:lnTo>
                    <a:pt x="44924" y="1847031"/>
                  </a:lnTo>
                  <a:cubicBezTo>
                    <a:pt x="18398" y="1829705"/>
                    <a:pt x="1713" y="1800768"/>
                    <a:pt x="0" y="1769117"/>
                  </a:cubicBezTo>
                  <a:lnTo>
                    <a:pt x="0" y="32138"/>
                  </a:lnTo>
                  <a:cubicBezTo>
                    <a:pt x="0" y="3563"/>
                    <a:pt x="20082" y="-8248"/>
                    <a:pt x="44924" y="6134"/>
                  </a:cubicBezTo>
                  <a:lnTo>
                    <a:pt x="2610153" y="1488320"/>
                  </a:lnTo>
                  <a:cubicBezTo>
                    <a:pt x="2636717" y="1505607"/>
                    <a:pt x="2653411" y="1534564"/>
                    <a:pt x="2655077" y="1566234"/>
                  </a:cubicBezTo>
                  <a:close/>
                </a:path>
              </a:pathLst>
            </a:custGeom>
            <a:solidFill>
              <a:srgbClr val="FAFBF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0" name="Google Shape;2080;p34"/>
            <p:cNvSpPr/>
            <p:nvPr/>
          </p:nvSpPr>
          <p:spPr>
            <a:xfrm>
              <a:off x="3763407" y="1012375"/>
              <a:ext cx="1575095" cy="1000982"/>
            </a:xfrm>
            <a:custGeom>
              <a:avLst/>
              <a:gdLst/>
              <a:ahLst/>
              <a:cxnLst/>
              <a:rect l="l" t="t" r="r" b="b"/>
              <a:pathLst>
                <a:path w="1575095" h="1000982" extrusionOk="0">
                  <a:moveTo>
                    <a:pt x="1575095" y="1000982"/>
                  </a:moveTo>
                  <a:lnTo>
                    <a:pt x="0" y="90869"/>
                  </a:lnTo>
                  <a:lnTo>
                    <a:pt x="0" y="0"/>
                  </a:lnTo>
                  <a:lnTo>
                    <a:pt x="1575095" y="910114"/>
                  </a:lnTo>
                  <a:lnTo>
                    <a:pt x="1575095" y="1000982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1" name="Google Shape;2081;p34"/>
            <p:cNvSpPr/>
            <p:nvPr/>
          </p:nvSpPr>
          <p:spPr>
            <a:xfrm>
              <a:off x="3763407" y="1170775"/>
              <a:ext cx="1493432" cy="908399"/>
            </a:xfrm>
            <a:custGeom>
              <a:avLst/>
              <a:gdLst/>
              <a:ahLst/>
              <a:cxnLst/>
              <a:rect l="l" t="t" r="r" b="b"/>
              <a:pathLst>
                <a:path w="1493432" h="908399" extrusionOk="0">
                  <a:moveTo>
                    <a:pt x="1493433" y="908399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493433" y="862965"/>
                  </a:lnTo>
                  <a:lnTo>
                    <a:pt x="1493433" y="90839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2" name="Google Shape;2082;p34"/>
            <p:cNvSpPr/>
            <p:nvPr/>
          </p:nvSpPr>
          <p:spPr>
            <a:xfrm>
              <a:off x="3763407" y="1252119"/>
              <a:ext cx="1319638" cy="808005"/>
            </a:xfrm>
            <a:custGeom>
              <a:avLst/>
              <a:gdLst/>
              <a:ahLst/>
              <a:cxnLst/>
              <a:rect l="l" t="t" r="r" b="b"/>
              <a:pathLst>
                <a:path w="1319638" h="808005" extrusionOk="0">
                  <a:moveTo>
                    <a:pt x="1319638" y="808006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319638" y="762572"/>
                  </a:lnTo>
                  <a:lnTo>
                    <a:pt x="1319638" y="808006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3" name="Google Shape;2083;p34"/>
            <p:cNvSpPr/>
            <p:nvPr/>
          </p:nvSpPr>
          <p:spPr>
            <a:xfrm>
              <a:off x="3763407" y="1333558"/>
              <a:ext cx="1235786" cy="759428"/>
            </a:xfrm>
            <a:custGeom>
              <a:avLst/>
              <a:gdLst/>
              <a:ahLst/>
              <a:cxnLst/>
              <a:rect l="l" t="t" r="r" b="b"/>
              <a:pathLst>
                <a:path w="1235786" h="759428" extrusionOk="0">
                  <a:moveTo>
                    <a:pt x="1235787" y="759428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235787" y="713994"/>
                  </a:lnTo>
                  <a:lnTo>
                    <a:pt x="1235787" y="759428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4" name="Google Shape;2084;p34"/>
            <p:cNvSpPr/>
            <p:nvPr/>
          </p:nvSpPr>
          <p:spPr>
            <a:xfrm>
              <a:off x="5632982" y="2768594"/>
              <a:ext cx="578775" cy="425291"/>
            </a:xfrm>
            <a:custGeom>
              <a:avLst/>
              <a:gdLst/>
              <a:ahLst/>
              <a:cxnLst/>
              <a:rect l="l" t="t" r="r" b="b"/>
              <a:pathLst>
                <a:path w="578775" h="425291" extrusionOk="0">
                  <a:moveTo>
                    <a:pt x="578775" y="425291"/>
                  </a:moveTo>
                  <a:lnTo>
                    <a:pt x="0" y="90869"/>
                  </a:lnTo>
                  <a:lnTo>
                    <a:pt x="0" y="0"/>
                  </a:lnTo>
                  <a:lnTo>
                    <a:pt x="578775" y="334328"/>
                  </a:lnTo>
                  <a:lnTo>
                    <a:pt x="578775" y="42529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5" name="Google Shape;2085;p34"/>
            <p:cNvSpPr/>
            <p:nvPr/>
          </p:nvSpPr>
          <p:spPr>
            <a:xfrm>
              <a:off x="5632982" y="2926995"/>
              <a:ext cx="548794" cy="362521"/>
            </a:xfrm>
            <a:custGeom>
              <a:avLst/>
              <a:gdLst/>
              <a:ahLst/>
              <a:cxnLst/>
              <a:rect l="l" t="t" r="r" b="b"/>
              <a:pathLst>
                <a:path w="548794" h="362521" extrusionOk="0">
                  <a:moveTo>
                    <a:pt x="548795" y="362521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548795" y="317087"/>
                  </a:lnTo>
                  <a:lnTo>
                    <a:pt x="548795" y="36252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6" name="Google Shape;2086;p34"/>
            <p:cNvSpPr/>
            <p:nvPr/>
          </p:nvSpPr>
          <p:spPr>
            <a:xfrm>
              <a:off x="5632982" y="3008338"/>
              <a:ext cx="484930" cy="325659"/>
            </a:xfrm>
            <a:custGeom>
              <a:avLst/>
              <a:gdLst/>
              <a:ahLst/>
              <a:cxnLst/>
              <a:rect l="l" t="t" r="r" b="b"/>
              <a:pathLst>
                <a:path w="484930" h="325659" extrusionOk="0">
                  <a:moveTo>
                    <a:pt x="484930" y="325660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484930" y="280226"/>
                  </a:lnTo>
                  <a:lnTo>
                    <a:pt x="484930" y="325660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7" name="Google Shape;2087;p34"/>
            <p:cNvSpPr/>
            <p:nvPr/>
          </p:nvSpPr>
          <p:spPr>
            <a:xfrm>
              <a:off x="5632982" y="3089777"/>
              <a:ext cx="454092" cy="307752"/>
            </a:xfrm>
            <a:custGeom>
              <a:avLst/>
              <a:gdLst/>
              <a:ahLst/>
              <a:cxnLst/>
              <a:rect l="l" t="t" r="r" b="b"/>
              <a:pathLst>
                <a:path w="454092" h="307752" extrusionOk="0">
                  <a:moveTo>
                    <a:pt x="454093" y="307753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454093" y="262319"/>
                  </a:lnTo>
                  <a:lnTo>
                    <a:pt x="454093" y="30775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8" name="Google Shape;2088;p34"/>
            <p:cNvSpPr/>
            <p:nvPr/>
          </p:nvSpPr>
          <p:spPr>
            <a:xfrm>
              <a:off x="3763407" y="1505008"/>
              <a:ext cx="1575095" cy="1000982"/>
            </a:xfrm>
            <a:custGeom>
              <a:avLst/>
              <a:gdLst/>
              <a:ahLst/>
              <a:cxnLst/>
              <a:rect l="l" t="t" r="r" b="b"/>
              <a:pathLst>
                <a:path w="1575095" h="1000982" extrusionOk="0">
                  <a:moveTo>
                    <a:pt x="1575095" y="1000982"/>
                  </a:moveTo>
                  <a:lnTo>
                    <a:pt x="0" y="90868"/>
                  </a:lnTo>
                  <a:lnTo>
                    <a:pt x="0" y="0"/>
                  </a:lnTo>
                  <a:lnTo>
                    <a:pt x="1575095" y="910114"/>
                  </a:lnTo>
                  <a:lnTo>
                    <a:pt x="1575095" y="1000982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9" name="Google Shape;2089;p34"/>
            <p:cNvSpPr/>
            <p:nvPr/>
          </p:nvSpPr>
          <p:spPr>
            <a:xfrm>
              <a:off x="3763407" y="1663408"/>
              <a:ext cx="1493432" cy="908399"/>
            </a:xfrm>
            <a:custGeom>
              <a:avLst/>
              <a:gdLst/>
              <a:ahLst/>
              <a:cxnLst/>
              <a:rect l="l" t="t" r="r" b="b"/>
              <a:pathLst>
                <a:path w="1493432" h="908399" extrusionOk="0">
                  <a:moveTo>
                    <a:pt x="1493433" y="908399"/>
                  </a:moveTo>
                  <a:lnTo>
                    <a:pt x="0" y="45529"/>
                  </a:lnTo>
                  <a:lnTo>
                    <a:pt x="0" y="0"/>
                  </a:lnTo>
                  <a:lnTo>
                    <a:pt x="1493433" y="862965"/>
                  </a:lnTo>
                  <a:lnTo>
                    <a:pt x="1493433" y="90839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0" name="Google Shape;2090;p34"/>
            <p:cNvSpPr/>
            <p:nvPr/>
          </p:nvSpPr>
          <p:spPr>
            <a:xfrm>
              <a:off x="3763407" y="1744847"/>
              <a:ext cx="1319638" cy="807910"/>
            </a:xfrm>
            <a:custGeom>
              <a:avLst/>
              <a:gdLst/>
              <a:ahLst/>
              <a:cxnLst/>
              <a:rect l="l" t="t" r="r" b="b"/>
              <a:pathLst>
                <a:path w="1319638" h="807910" extrusionOk="0">
                  <a:moveTo>
                    <a:pt x="1319638" y="807911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319638" y="762476"/>
                  </a:lnTo>
                  <a:lnTo>
                    <a:pt x="1319638" y="80791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1" name="Google Shape;2091;p34"/>
            <p:cNvSpPr/>
            <p:nvPr/>
          </p:nvSpPr>
          <p:spPr>
            <a:xfrm>
              <a:off x="3763407" y="1826191"/>
              <a:ext cx="1235786" cy="759523"/>
            </a:xfrm>
            <a:custGeom>
              <a:avLst/>
              <a:gdLst/>
              <a:ahLst/>
              <a:cxnLst/>
              <a:rect l="l" t="t" r="r" b="b"/>
              <a:pathLst>
                <a:path w="1235786" h="759523" extrusionOk="0">
                  <a:moveTo>
                    <a:pt x="1235787" y="759523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235787" y="713994"/>
                  </a:lnTo>
                  <a:lnTo>
                    <a:pt x="1235787" y="75952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2" name="Google Shape;2092;p34"/>
            <p:cNvSpPr/>
            <p:nvPr/>
          </p:nvSpPr>
          <p:spPr>
            <a:xfrm>
              <a:off x="3763407" y="1997641"/>
              <a:ext cx="1575095" cy="1001077"/>
            </a:xfrm>
            <a:custGeom>
              <a:avLst/>
              <a:gdLst/>
              <a:ahLst/>
              <a:cxnLst/>
              <a:rect l="l" t="t" r="r" b="b"/>
              <a:pathLst>
                <a:path w="1575095" h="1001077" extrusionOk="0">
                  <a:moveTo>
                    <a:pt x="1575095" y="1001078"/>
                  </a:moveTo>
                  <a:lnTo>
                    <a:pt x="0" y="90964"/>
                  </a:lnTo>
                  <a:lnTo>
                    <a:pt x="0" y="0"/>
                  </a:lnTo>
                  <a:lnTo>
                    <a:pt x="1575095" y="910209"/>
                  </a:lnTo>
                  <a:lnTo>
                    <a:pt x="1575095" y="1001078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3" name="Google Shape;2093;p34"/>
            <p:cNvSpPr/>
            <p:nvPr/>
          </p:nvSpPr>
          <p:spPr>
            <a:xfrm>
              <a:off x="3763407" y="2156137"/>
              <a:ext cx="1493432" cy="908399"/>
            </a:xfrm>
            <a:custGeom>
              <a:avLst/>
              <a:gdLst/>
              <a:ahLst/>
              <a:cxnLst/>
              <a:rect l="l" t="t" r="r" b="b"/>
              <a:pathLst>
                <a:path w="1493432" h="908399" extrusionOk="0">
                  <a:moveTo>
                    <a:pt x="1493433" y="908399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493433" y="862870"/>
                  </a:lnTo>
                  <a:lnTo>
                    <a:pt x="1493433" y="90839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4" name="Google Shape;2094;p34"/>
            <p:cNvSpPr/>
            <p:nvPr/>
          </p:nvSpPr>
          <p:spPr>
            <a:xfrm>
              <a:off x="3763407" y="2237480"/>
              <a:ext cx="1319638" cy="808005"/>
            </a:xfrm>
            <a:custGeom>
              <a:avLst/>
              <a:gdLst/>
              <a:ahLst/>
              <a:cxnLst/>
              <a:rect l="l" t="t" r="r" b="b"/>
              <a:pathLst>
                <a:path w="1319638" h="808005" extrusionOk="0">
                  <a:moveTo>
                    <a:pt x="1319638" y="808006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319638" y="762476"/>
                  </a:lnTo>
                  <a:lnTo>
                    <a:pt x="1319638" y="808006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5" name="Google Shape;2095;p34"/>
            <p:cNvSpPr/>
            <p:nvPr/>
          </p:nvSpPr>
          <p:spPr>
            <a:xfrm>
              <a:off x="3763407" y="2318824"/>
              <a:ext cx="1235786" cy="759523"/>
            </a:xfrm>
            <a:custGeom>
              <a:avLst/>
              <a:gdLst/>
              <a:ahLst/>
              <a:cxnLst/>
              <a:rect l="l" t="t" r="r" b="b"/>
              <a:pathLst>
                <a:path w="1235786" h="759523" extrusionOk="0">
                  <a:moveTo>
                    <a:pt x="1235787" y="759523"/>
                  </a:moveTo>
                  <a:lnTo>
                    <a:pt x="0" y="45529"/>
                  </a:lnTo>
                  <a:lnTo>
                    <a:pt x="0" y="0"/>
                  </a:lnTo>
                  <a:lnTo>
                    <a:pt x="1235787" y="714089"/>
                  </a:lnTo>
                  <a:lnTo>
                    <a:pt x="1235787" y="75952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6" name="Google Shape;2096;p34"/>
            <p:cNvSpPr/>
            <p:nvPr/>
          </p:nvSpPr>
          <p:spPr>
            <a:xfrm>
              <a:off x="3763407" y="2490369"/>
              <a:ext cx="1575095" cy="1000982"/>
            </a:xfrm>
            <a:custGeom>
              <a:avLst/>
              <a:gdLst/>
              <a:ahLst/>
              <a:cxnLst/>
              <a:rect l="l" t="t" r="r" b="b"/>
              <a:pathLst>
                <a:path w="1575095" h="1000982" extrusionOk="0">
                  <a:moveTo>
                    <a:pt x="1575095" y="1000982"/>
                  </a:moveTo>
                  <a:lnTo>
                    <a:pt x="0" y="90869"/>
                  </a:lnTo>
                  <a:lnTo>
                    <a:pt x="0" y="0"/>
                  </a:lnTo>
                  <a:lnTo>
                    <a:pt x="1575095" y="910114"/>
                  </a:lnTo>
                  <a:lnTo>
                    <a:pt x="1575095" y="1000982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7" name="Google Shape;2097;p34"/>
            <p:cNvSpPr/>
            <p:nvPr/>
          </p:nvSpPr>
          <p:spPr>
            <a:xfrm>
              <a:off x="3763407" y="2648770"/>
              <a:ext cx="1493528" cy="887920"/>
            </a:xfrm>
            <a:custGeom>
              <a:avLst/>
              <a:gdLst/>
              <a:ahLst/>
              <a:cxnLst/>
              <a:rect l="l" t="t" r="r" b="b"/>
              <a:pathLst>
                <a:path w="1493528" h="887920" extrusionOk="0">
                  <a:moveTo>
                    <a:pt x="1493528" y="862965"/>
                  </a:moveTo>
                  <a:lnTo>
                    <a:pt x="1493528" y="887920"/>
                  </a:lnTo>
                  <a:lnTo>
                    <a:pt x="0" y="24955"/>
                  </a:lnTo>
                  <a:lnTo>
                    <a:pt x="0" y="0"/>
                  </a:lnTo>
                  <a:lnTo>
                    <a:pt x="1493528" y="862965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8" name="Google Shape;2098;p34"/>
            <p:cNvSpPr/>
            <p:nvPr/>
          </p:nvSpPr>
          <p:spPr>
            <a:xfrm>
              <a:off x="5633267" y="2100963"/>
              <a:ext cx="578489" cy="901329"/>
            </a:xfrm>
            <a:custGeom>
              <a:avLst/>
              <a:gdLst/>
              <a:ahLst/>
              <a:cxnLst/>
              <a:rect l="l" t="t" r="r" b="b"/>
              <a:pathLst>
                <a:path w="578489" h="901329" extrusionOk="0">
                  <a:moveTo>
                    <a:pt x="560502" y="899184"/>
                  </a:moveTo>
                  <a:lnTo>
                    <a:pt x="17989" y="585621"/>
                  </a:lnTo>
                  <a:cubicBezTo>
                    <a:pt x="6910" y="577639"/>
                    <a:pt x="247" y="564895"/>
                    <a:pt x="0" y="551236"/>
                  </a:cubicBezTo>
                  <a:lnTo>
                    <a:pt x="0" y="15645"/>
                  </a:lnTo>
                  <a:cubicBezTo>
                    <a:pt x="0" y="2405"/>
                    <a:pt x="8090" y="-3405"/>
                    <a:pt x="17989" y="2024"/>
                  </a:cubicBezTo>
                  <a:lnTo>
                    <a:pt x="560502" y="315587"/>
                  </a:lnTo>
                  <a:cubicBezTo>
                    <a:pt x="571580" y="323569"/>
                    <a:pt x="578242" y="336314"/>
                    <a:pt x="578490" y="349973"/>
                  </a:cubicBezTo>
                  <a:lnTo>
                    <a:pt x="578490" y="885563"/>
                  </a:lnTo>
                  <a:cubicBezTo>
                    <a:pt x="578490" y="898803"/>
                    <a:pt x="570400" y="904899"/>
                    <a:pt x="560502" y="89918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9" name="Google Shape;2099;p34"/>
            <p:cNvSpPr/>
            <p:nvPr/>
          </p:nvSpPr>
          <p:spPr>
            <a:xfrm>
              <a:off x="3680697" y="317054"/>
              <a:ext cx="2667830" cy="1909376"/>
            </a:xfrm>
            <a:custGeom>
              <a:avLst/>
              <a:gdLst/>
              <a:ahLst/>
              <a:cxnLst/>
              <a:rect l="l" t="t" r="r" b="b"/>
              <a:pathLst>
                <a:path w="2667830" h="1909376" extrusionOk="0">
                  <a:moveTo>
                    <a:pt x="2622906" y="1487514"/>
                  </a:moveTo>
                  <a:lnTo>
                    <a:pt x="57678" y="5329"/>
                  </a:lnTo>
                  <a:cubicBezTo>
                    <a:pt x="49302" y="-517"/>
                    <a:pt x="38518" y="-1633"/>
                    <a:pt x="29124" y="2376"/>
                  </a:cubicBezTo>
                  <a:lnTo>
                    <a:pt x="29124" y="2376"/>
                  </a:lnTo>
                  <a:lnTo>
                    <a:pt x="29124" y="2376"/>
                  </a:lnTo>
                  <a:lnTo>
                    <a:pt x="28553" y="2376"/>
                  </a:lnTo>
                  <a:lnTo>
                    <a:pt x="0" y="18378"/>
                  </a:lnTo>
                  <a:lnTo>
                    <a:pt x="12563" y="38762"/>
                  </a:lnTo>
                  <a:lnTo>
                    <a:pt x="12563" y="320416"/>
                  </a:lnTo>
                  <a:cubicBezTo>
                    <a:pt x="12563" y="353468"/>
                    <a:pt x="32741" y="391949"/>
                    <a:pt x="57583" y="406141"/>
                  </a:cubicBezTo>
                  <a:lnTo>
                    <a:pt x="2617386" y="1885374"/>
                  </a:lnTo>
                  <a:lnTo>
                    <a:pt x="2618719" y="1909377"/>
                  </a:lnTo>
                  <a:lnTo>
                    <a:pt x="2651174" y="1891470"/>
                  </a:lnTo>
                  <a:lnTo>
                    <a:pt x="2651936" y="1890993"/>
                  </a:lnTo>
                  <a:lnTo>
                    <a:pt x="2652888" y="1890517"/>
                  </a:lnTo>
                  <a:lnTo>
                    <a:pt x="2652888" y="1890517"/>
                  </a:lnTo>
                  <a:cubicBezTo>
                    <a:pt x="2662405" y="1884897"/>
                    <a:pt x="2667830" y="1872324"/>
                    <a:pt x="2667830" y="1854608"/>
                  </a:cubicBezTo>
                  <a:lnTo>
                    <a:pt x="2667830" y="1573525"/>
                  </a:lnTo>
                  <a:cubicBezTo>
                    <a:pt x="2667830" y="1540378"/>
                    <a:pt x="2647653" y="1501897"/>
                    <a:pt x="2622906" y="1487514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0" name="Google Shape;2100;p34"/>
            <p:cNvSpPr/>
            <p:nvPr/>
          </p:nvSpPr>
          <p:spPr>
            <a:xfrm>
              <a:off x="3662233" y="334831"/>
              <a:ext cx="2655171" cy="1893451"/>
            </a:xfrm>
            <a:custGeom>
              <a:avLst/>
              <a:gdLst/>
              <a:ahLst/>
              <a:cxnLst/>
              <a:rect l="l" t="t" r="r" b="b"/>
              <a:pathLst>
                <a:path w="2655171" h="1893451" extrusionOk="0">
                  <a:moveTo>
                    <a:pt x="2610153" y="1888076"/>
                  </a:moveTo>
                  <a:lnTo>
                    <a:pt x="44924" y="405890"/>
                  </a:lnTo>
                  <a:cubicBezTo>
                    <a:pt x="20082" y="391508"/>
                    <a:pt x="0" y="353027"/>
                    <a:pt x="0" y="320165"/>
                  </a:cubicBezTo>
                  <a:lnTo>
                    <a:pt x="0" y="39368"/>
                  </a:lnTo>
                  <a:cubicBezTo>
                    <a:pt x="0" y="6317"/>
                    <a:pt x="20082" y="-8923"/>
                    <a:pt x="44924" y="5364"/>
                  </a:cubicBezTo>
                  <a:lnTo>
                    <a:pt x="2610153" y="1487168"/>
                  </a:lnTo>
                  <a:cubicBezTo>
                    <a:pt x="2634994" y="1501551"/>
                    <a:pt x="2655172" y="1540032"/>
                    <a:pt x="2655172" y="1572893"/>
                  </a:cubicBezTo>
                  <a:lnTo>
                    <a:pt x="2655172" y="1853976"/>
                  </a:lnTo>
                  <a:cubicBezTo>
                    <a:pt x="2655172" y="1887218"/>
                    <a:pt x="2634994" y="1902363"/>
                    <a:pt x="2610153" y="1888076"/>
                  </a:cubicBezTo>
                  <a:close/>
                </a:path>
              </a:pathLst>
            </a:custGeom>
            <a:solidFill>
              <a:srgbClr val="FAFBF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1" name="Google Shape;2101;p34"/>
            <p:cNvSpPr/>
            <p:nvPr/>
          </p:nvSpPr>
          <p:spPr>
            <a:xfrm>
              <a:off x="3763692" y="506668"/>
              <a:ext cx="2448064" cy="1546988"/>
            </a:xfrm>
            <a:custGeom>
              <a:avLst/>
              <a:gdLst/>
              <a:ahLst/>
              <a:cxnLst/>
              <a:rect l="l" t="t" r="r" b="b"/>
              <a:pathLst>
                <a:path w="2448064" h="1546988" extrusionOk="0">
                  <a:moveTo>
                    <a:pt x="2430077" y="1544789"/>
                  </a:moveTo>
                  <a:lnTo>
                    <a:pt x="17703" y="150995"/>
                  </a:lnTo>
                  <a:cubicBezTo>
                    <a:pt x="6701" y="142981"/>
                    <a:pt x="133" y="130229"/>
                    <a:pt x="0" y="116610"/>
                  </a:cubicBezTo>
                  <a:lnTo>
                    <a:pt x="0" y="15645"/>
                  </a:lnTo>
                  <a:cubicBezTo>
                    <a:pt x="0" y="2405"/>
                    <a:pt x="7995" y="-3405"/>
                    <a:pt x="17989" y="2024"/>
                  </a:cubicBezTo>
                  <a:lnTo>
                    <a:pt x="2430077" y="1395913"/>
                  </a:lnTo>
                  <a:cubicBezTo>
                    <a:pt x="2441174" y="1403876"/>
                    <a:pt x="2447846" y="1416630"/>
                    <a:pt x="2448065" y="1430298"/>
                  </a:cubicBezTo>
                  <a:lnTo>
                    <a:pt x="2448065" y="1531168"/>
                  </a:lnTo>
                  <a:cubicBezTo>
                    <a:pt x="2448065" y="1544503"/>
                    <a:pt x="2439975" y="1550599"/>
                    <a:pt x="2430077" y="154478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2" name="Google Shape;2102;p34"/>
            <p:cNvSpPr/>
            <p:nvPr/>
          </p:nvSpPr>
          <p:spPr>
            <a:xfrm>
              <a:off x="6042246" y="1815046"/>
              <a:ext cx="173984" cy="241344"/>
            </a:xfrm>
            <a:custGeom>
              <a:avLst/>
              <a:gdLst/>
              <a:ahLst/>
              <a:cxnLst/>
              <a:rect l="l" t="t" r="r" b="b"/>
              <a:pathLst>
                <a:path w="173984" h="241344" extrusionOk="0">
                  <a:moveTo>
                    <a:pt x="155996" y="239077"/>
                  </a:moveTo>
                  <a:lnTo>
                    <a:pt x="0" y="148876"/>
                  </a:lnTo>
                  <a:lnTo>
                    <a:pt x="0" y="0"/>
                  </a:lnTo>
                  <a:lnTo>
                    <a:pt x="155996" y="90106"/>
                  </a:lnTo>
                  <a:cubicBezTo>
                    <a:pt x="167094" y="98069"/>
                    <a:pt x="173766" y="110823"/>
                    <a:pt x="173985" y="124492"/>
                  </a:cubicBezTo>
                  <a:lnTo>
                    <a:pt x="173985" y="225457"/>
                  </a:lnTo>
                  <a:cubicBezTo>
                    <a:pt x="173985" y="238696"/>
                    <a:pt x="165895" y="245078"/>
                    <a:pt x="155996" y="23907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3" name="Google Shape;2103;p34"/>
            <p:cNvSpPr/>
            <p:nvPr/>
          </p:nvSpPr>
          <p:spPr>
            <a:xfrm>
              <a:off x="3824606" y="578160"/>
              <a:ext cx="40165" cy="72472"/>
            </a:xfrm>
            <a:custGeom>
              <a:avLst/>
              <a:gdLst/>
              <a:ahLst/>
              <a:cxnLst/>
              <a:rect l="l" t="t" r="r" b="b"/>
              <a:pathLst>
                <a:path w="40165" h="72472" extrusionOk="0">
                  <a:moveTo>
                    <a:pt x="19702" y="39213"/>
                  </a:moveTo>
                  <a:cubicBezTo>
                    <a:pt x="14343" y="34706"/>
                    <a:pt x="9642" y="29481"/>
                    <a:pt x="5711" y="23687"/>
                  </a:cubicBezTo>
                  <a:cubicBezTo>
                    <a:pt x="3103" y="19577"/>
                    <a:pt x="1656" y="14838"/>
                    <a:pt x="1523" y="9971"/>
                  </a:cubicBezTo>
                  <a:cubicBezTo>
                    <a:pt x="1523" y="4892"/>
                    <a:pt x="3236" y="1716"/>
                    <a:pt x="6663" y="446"/>
                  </a:cubicBezTo>
                  <a:cubicBezTo>
                    <a:pt x="11402" y="-686"/>
                    <a:pt x="16390" y="362"/>
                    <a:pt x="20273" y="3304"/>
                  </a:cubicBezTo>
                  <a:cubicBezTo>
                    <a:pt x="27820" y="7698"/>
                    <a:pt x="33779" y="14365"/>
                    <a:pt x="37310" y="22354"/>
                  </a:cubicBezTo>
                  <a:cubicBezTo>
                    <a:pt x="38899" y="25889"/>
                    <a:pt x="39746" y="29716"/>
                    <a:pt x="39784" y="33593"/>
                  </a:cubicBezTo>
                  <a:lnTo>
                    <a:pt x="32456" y="29307"/>
                  </a:lnTo>
                  <a:cubicBezTo>
                    <a:pt x="32446" y="25435"/>
                    <a:pt x="31361" y="21642"/>
                    <a:pt x="29315" y="18353"/>
                  </a:cubicBezTo>
                  <a:cubicBezTo>
                    <a:pt x="27059" y="14814"/>
                    <a:pt x="23947" y="11899"/>
                    <a:pt x="20273" y="9876"/>
                  </a:cubicBezTo>
                  <a:cubicBezTo>
                    <a:pt x="17893" y="8035"/>
                    <a:pt x="14867" y="7244"/>
                    <a:pt x="11897" y="7685"/>
                  </a:cubicBezTo>
                  <a:cubicBezTo>
                    <a:pt x="9899" y="8352"/>
                    <a:pt x="8852" y="10352"/>
                    <a:pt x="8852" y="13591"/>
                  </a:cubicBezTo>
                  <a:cubicBezTo>
                    <a:pt x="8956" y="16577"/>
                    <a:pt x="9946" y="19463"/>
                    <a:pt x="11707" y="21878"/>
                  </a:cubicBezTo>
                  <a:cubicBezTo>
                    <a:pt x="14410" y="25801"/>
                    <a:pt x="17608" y="29356"/>
                    <a:pt x="21225" y="32450"/>
                  </a:cubicBezTo>
                  <a:cubicBezTo>
                    <a:pt x="25289" y="35896"/>
                    <a:pt x="29077" y="39653"/>
                    <a:pt x="32551" y="43690"/>
                  </a:cubicBezTo>
                  <a:cubicBezTo>
                    <a:pt x="34911" y="46585"/>
                    <a:pt x="36862" y="49789"/>
                    <a:pt x="38357" y="53215"/>
                  </a:cubicBezTo>
                  <a:cubicBezTo>
                    <a:pt x="39565" y="56243"/>
                    <a:pt x="40184" y="59478"/>
                    <a:pt x="40165" y="62740"/>
                  </a:cubicBezTo>
                  <a:cubicBezTo>
                    <a:pt x="40165" y="67883"/>
                    <a:pt x="38452" y="71027"/>
                    <a:pt x="34930" y="72265"/>
                  </a:cubicBezTo>
                  <a:cubicBezTo>
                    <a:pt x="30000" y="73000"/>
                    <a:pt x="24975" y="71769"/>
                    <a:pt x="20939" y="68836"/>
                  </a:cubicBezTo>
                  <a:cubicBezTo>
                    <a:pt x="16989" y="66477"/>
                    <a:pt x="13392" y="63558"/>
                    <a:pt x="10279" y="60168"/>
                  </a:cubicBezTo>
                  <a:cubicBezTo>
                    <a:pt x="7177" y="56803"/>
                    <a:pt x="4607" y="52980"/>
                    <a:pt x="2665" y="48833"/>
                  </a:cubicBezTo>
                  <a:cubicBezTo>
                    <a:pt x="980" y="45220"/>
                    <a:pt x="76" y="41293"/>
                    <a:pt x="0" y="37308"/>
                  </a:cubicBezTo>
                  <a:lnTo>
                    <a:pt x="7329" y="41594"/>
                  </a:lnTo>
                  <a:cubicBezTo>
                    <a:pt x="7395" y="45632"/>
                    <a:pt x="8690" y="49553"/>
                    <a:pt x="11041" y="52834"/>
                  </a:cubicBezTo>
                  <a:cubicBezTo>
                    <a:pt x="13468" y="56677"/>
                    <a:pt x="16713" y="59932"/>
                    <a:pt x="20558" y="62359"/>
                  </a:cubicBezTo>
                  <a:cubicBezTo>
                    <a:pt x="23109" y="64223"/>
                    <a:pt x="26269" y="65072"/>
                    <a:pt x="29410" y="64740"/>
                  </a:cubicBezTo>
                  <a:cubicBezTo>
                    <a:pt x="31504" y="64073"/>
                    <a:pt x="32456" y="62168"/>
                    <a:pt x="32456" y="59025"/>
                  </a:cubicBezTo>
                  <a:cubicBezTo>
                    <a:pt x="32427" y="55849"/>
                    <a:pt x="31437" y="52758"/>
                    <a:pt x="29600" y="50167"/>
                  </a:cubicBezTo>
                  <a:cubicBezTo>
                    <a:pt x="26726" y="46153"/>
                    <a:pt x="23404" y="42479"/>
                    <a:pt x="19702" y="39213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4" name="Google Shape;2104;p34"/>
            <p:cNvSpPr/>
            <p:nvPr/>
          </p:nvSpPr>
          <p:spPr>
            <a:xfrm>
              <a:off x="3871213" y="621212"/>
              <a:ext cx="35348" cy="54941"/>
            </a:xfrm>
            <a:custGeom>
              <a:avLst/>
              <a:gdLst/>
              <a:ahLst/>
              <a:cxnLst/>
              <a:rect l="l" t="t" r="r" b="b"/>
              <a:pathLst>
                <a:path w="35348" h="54941" extrusionOk="0">
                  <a:moveTo>
                    <a:pt x="18875" y="51977"/>
                  </a:moveTo>
                  <a:cubicBezTo>
                    <a:pt x="13135" y="48563"/>
                    <a:pt x="8434" y="43659"/>
                    <a:pt x="5264" y="37785"/>
                  </a:cubicBezTo>
                  <a:cubicBezTo>
                    <a:pt x="1838" y="31676"/>
                    <a:pt x="39" y="24788"/>
                    <a:pt x="29" y="17782"/>
                  </a:cubicBezTo>
                  <a:lnTo>
                    <a:pt x="29" y="16354"/>
                  </a:lnTo>
                  <a:cubicBezTo>
                    <a:pt x="-170" y="12433"/>
                    <a:pt x="648" y="8529"/>
                    <a:pt x="2409" y="5019"/>
                  </a:cubicBezTo>
                  <a:cubicBezTo>
                    <a:pt x="3665" y="2461"/>
                    <a:pt x="6073" y="656"/>
                    <a:pt x="8881" y="161"/>
                  </a:cubicBezTo>
                  <a:cubicBezTo>
                    <a:pt x="12203" y="-359"/>
                    <a:pt x="15601" y="390"/>
                    <a:pt x="18399" y="2257"/>
                  </a:cubicBezTo>
                  <a:cubicBezTo>
                    <a:pt x="23757" y="5352"/>
                    <a:pt x="28097" y="9957"/>
                    <a:pt x="30867" y="15496"/>
                  </a:cubicBezTo>
                  <a:cubicBezTo>
                    <a:pt x="33932" y="21744"/>
                    <a:pt x="35474" y="28634"/>
                    <a:pt x="35340" y="35594"/>
                  </a:cubicBezTo>
                  <a:lnTo>
                    <a:pt x="35340" y="38737"/>
                  </a:lnTo>
                  <a:lnTo>
                    <a:pt x="6692" y="22831"/>
                  </a:lnTo>
                  <a:cubicBezTo>
                    <a:pt x="6797" y="27522"/>
                    <a:pt x="8005" y="32121"/>
                    <a:pt x="10213" y="36261"/>
                  </a:cubicBezTo>
                  <a:cubicBezTo>
                    <a:pt x="12136" y="40198"/>
                    <a:pt x="15134" y="43503"/>
                    <a:pt x="18875" y="45786"/>
                  </a:cubicBezTo>
                  <a:cubicBezTo>
                    <a:pt x="20721" y="47055"/>
                    <a:pt x="22920" y="47720"/>
                    <a:pt x="25156" y="47691"/>
                  </a:cubicBezTo>
                  <a:cubicBezTo>
                    <a:pt x="26870" y="47538"/>
                    <a:pt x="28488" y="46798"/>
                    <a:pt x="29725" y="45595"/>
                  </a:cubicBezTo>
                  <a:lnTo>
                    <a:pt x="34008" y="51977"/>
                  </a:lnTo>
                  <a:cubicBezTo>
                    <a:pt x="30962" y="55882"/>
                    <a:pt x="25727" y="55978"/>
                    <a:pt x="18875" y="51977"/>
                  </a:cubicBezTo>
                  <a:close/>
                  <a:moveTo>
                    <a:pt x="18018" y="8924"/>
                  </a:moveTo>
                  <a:cubicBezTo>
                    <a:pt x="15962" y="7338"/>
                    <a:pt x="13164" y="7114"/>
                    <a:pt x="10880" y="8353"/>
                  </a:cubicBezTo>
                  <a:cubicBezTo>
                    <a:pt x="8567" y="10355"/>
                    <a:pt x="7273" y="13292"/>
                    <a:pt x="7358" y="16354"/>
                  </a:cubicBezTo>
                  <a:lnTo>
                    <a:pt x="27916" y="28260"/>
                  </a:lnTo>
                  <a:lnTo>
                    <a:pt x="27916" y="27593"/>
                  </a:lnTo>
                  <a:cubicBezTo>
                    <a:pt x="27821" y="23668"/>
                    <a:pt x="26812" y="19820"/>
                    <a:pt x="24966" y="16354"/>
                  </a:cubicBezTo>
                  <a:cubicBezTo>
                    <a:pt x="23405" y="13263"/>
                    <a:pt x="20997" y="10684"/>
                    <a:pt x="18018" y="8924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5" name="Google Shape;2105;p34"/>
            <p:cNvSpPr/>
            <p:nvPr/>
          </p:nvSpPr>
          <p:spPr>
            <a:xfrm>
              <a:off x="3913502" y="644554"/>
              <a:ext cx="33883" cy="60925"/>
            </a:xfrm>
            <a:custGeom>
              <a:avLst/>
              <a:gdLst/>
              <a:ahLst/>
              <a:cxnLst/>
              <a:rect l="l" t="t" r="r" b="b"/>
              <a:pathLst>
                <a:path w="33883" h="60925" extrusionOk="0">
                  <a:moveTo>
                    <a:pt x="26174" y="56353"/>
                  </a:moveTo>
                  <a:cubicBezTo>
                    <a:pt x="25593" y="54563"/>
                    <a:pt x="25241" y="52707"/>
                    <a:pt x="25127" y="50829"/>
                  </a:cubicBezTo>
                  <a:cubicBezTo>
                    <a:pt x="21386" y="52815"/>
                    <a:pt x="16837" y="52482"/>
                    <a:pt x="13420" y="49972"/>
                  </a:cubicBezTo>
                  <a:cubicBezTo>
                    <a:pt x="9537" y="47601"/>
                    <a:pt x="6272" y="44336"/>
                    <a:pt x="3902" y="40447"/>
                  </a:cubicBezTo>
                  <a:cubicBezTo>
                    <a:pt x="1418" y="36827"/>
                    <a:pt x="57" y="32551"/>
                    <a:pt x="0" y="28159"/>
                  </a:cubicBezTo>
                  <a:cubicBezTo>
                    <a:pt x="0" y="23206"/>
                    <a:pt x="1618" y="20349"/>
                    <a:pt x="4854" y="19492"/>
                  </a:cubicBezTo>
                  <a:cubicBezTo>
                    <a:pt x="9737" y="19010"/>
                    <a:pt x="14629" y="20368"/>
                    <a:pt x="18560" y="23302"/>
                  </a:cubicBezTo>
                  <a:lnTo>
                    <a:pt x="25412" y="27207"/>
                  </a:lnTo>
                  <a:lnTo>
                    <a:pt x="25412" y="23492"/>
                  </a:lnTo>
                  <a:cubicBezTo>
                    <a:pt x="25403" y="20678"/>
                    <a:pt x="24651" y="17915"/>
                    <a:pt x="23223" y="15491"/>
                  </a:cubicBezTo>
                  <a:cubicBezTo>
                    <a:pt x="21662" y="12855"/>
                    <a:pt x="19435" y="10684"/>
                    <a:pt x="16751" y="9205"/>
                  </a:cubicBezTo>
                  <a:cubicBezTo>
                    <a:pt x="14895" y="7913"/>
                    <a:pt x="12601" y="7401"/>
                    <a:pt x="10374" y="7776"/>
                  </a:cubicBezTo>
                  <a:cubicBezTo>
                    <a:pt x="8728" y="8273"/>
                    <a:pt x="7690" y="9882"/>
                    <a:pt x="7900" y="11586"/>
                  </a:cubicBezTo>
                  <a:lnTo>
                    <a:pt x="761" y="7490"/>
                  </a:lnTo>
                  <a:cubicBezTo>
                    <a:pt x="676" y="5394"/>
                    <a:pt x="1466" y="3356"/>
                    <a:pt x="2950" y="1870"/>
                  </a:cubicBezTo>
                  <a:cubicBezTo>
                    <a:pt x="4607" y="446"/>
                    <a:pt x="6786" y="-213"/>
                    <a:pt x="8947" y="61"/>
                  </a:cubicBezTo>
                  <a:cubicBezTo>
                    <a:pt x="11850" y="393"/>
                    <a:pt x="14648" y="1369"/>
                    <a:pt x="17132" y="2918"/>
                  </a:cubicBezTo>
                  <a:cubicBezTo>
                    <a:pt x="21681" y="5399"/>
                    <a:pt x="25517" y="9008"/>
                    <a:pt x="28268" y="13396"/>
                  </a:cubicBezTo>
                  <a:cubicBezTo>
                    <a:pt x="30895" y="17497"/>
                    <a:pt x="32341" y="22242"/>
                    <a:pt x="32455" y="27112"/>
                  </a:cubicBezTo>
                  <a:lnTo>
                    <a:pt x="32455" y="49019"/>
                  </a:lnTo>
                  <a:cubicBezTo>
                    <a:pt x="32379" y="52815"/>
                    <a:pt x="32865" y="56602"/>
                    <a:pt x="33883" y="60259"/>
                  </a:cubicBezTo>
                  <a:lnTo>
                    <a:pt x="33883" y="60925"/>
                  </a:lnTo>
                  <a:close/>
                  <a:moveTo>
                    <a:pt x="14467" y="43971"/>
                  </a:moveTo>
                  <a:cubicBezTo>
                    <a:pt x="16342" y="45144"/>
                    <a:pt x="18541" y="45710"/>
                    <a:pt x="20749" y="45590"/>
                  </a:cubicBezTo>
                  <a:cubicBezTo>
                    <a:pt x="22547" y="45530"/>
                    <a:pt x="24185" y="44514"/>
                    <a:pt x="25032" y="42923"/>
                  </a:cubicBezTo>
                  <a:lnTo>
                    <a:pt x="25032" y="33398"/>
                  </a:lnTo>
                  <a:lnTo>
                    <a:pt x="19511" y="30160"/>
                  </a:lnTo>
                  <a:cubicBezTo>
                    <a:pt x="10945" y="25207"/>
                    <a:pt x="6662" y="25683"/>
                    <a:pt x="6662" y="31493"/>
                  </a:cubicBezTo>
                  <a:cubicBezTo>
                    <a:pt x="6653" y="34072"/>
                    <a:pt x="7414" y="36593"/>
                    <a:pt x="8851" y="38732"/>
                  </a:cubicBezTo>
                  <a:cubicBezTo>
                    <a:pt x="10270" y="40907"/>
                    <a:pt x="12202" y="42704"/>
                    <a:pt x="14467" y="43971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6" name="Google Shape;2106;p34"/>
            <p:cNvSpPr/>
            <p:nvPr/>
          </p:nvSpPr>
          <p:spPr>
            <a:xfrm>
              <a:off x="3956522" y="663093"/>
              <a:ext cx="19892" cy="51720"/>
            </a:xfrm>
            <a:custGeom>
              <a:avLst/>
              <a:gdLst/>
              <a:ahLst/>
              <a:cxnLst/>
              <a:rect l="l" t="t" r="r" b="b"/>
              <a:pathLst>
                <a:path w="19892" h="51720" extrusionOk="0">
                  <a:moveTo>
                    <a:pt x="19892" y="18955"/>
                  </a:moveTo>
                  <a:cubicBezTo>
                    <a:pt x="18807" y="18085"/>
                    <a:pt x="17656" y="17290"/>
                    <a:pt x="16466" y="16573"/>
                  </a:cubicBezTo>
                  <a:cubicBezTo>
                    <a:pt x="11897" y="13906"/>
                    <a:pt x="8728" y="14383"/>
                    <a:pt x="6948" y="18002"/>
                  </a:cubicBezTo>
                  <a:lnTo>
                    <a:pt x="6948" y="51721"/>
                  </a:lnTo>
                  <a:lnTo>
                    <a:pt x="0" y="47625"/>
                  </a:lnTo>
                  <a:lnTo>
                    <a:pt x="0" y="0"/>
                  </a:lnTo>
                  <a:lnTo>
                    <a:pt x="6758" y="3905"/>
                  </a:lnTo>
                  <a:lnTo>
                    <a:pt x="6758" y="9430"/>
                  </a:lnTo>
                  <a:cubicBezTo>
                    <a:pt x="9042" y="6572"/>
                    <a:pt x="12278" y="6286"/>
                    <a:pt x="16275" y="8763"/>
                  </a:cubicBezTo>
                  <a:cubicBezTo>
                    <a:pt x="17408" y="9388"/>
                    <a:pt x="18436" y="10192"/>
                    <a:pt x="19321" y="11144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7" name="Google Shape;2107;p34"/>
            <p:cNvSpPr/>
            <p:nvPr/>
          </p:nvSpPr>
          <p:spPr>
            <a:xfrm>
              <a:off x="3980286" y="683824"/>
              <a:ext cx="34675" cy="54516"/>
            </a:xfrm>
            <a:custGeom>
              <a:avLst/>
              <a:gdLst/>
              <a:ahLst/>
              <a:cxnLst/>
              <a:rect l="l" t="t" r="r" b="b"/>
              <a:pathLst>
                <a:path w="34675" h="54516" extrusionOk="0">
                  <a:moveTo>
                    <a:pt x="18400" y="45467"/>
                  </a:moveTo>
                  <a:cubicBezTo>
                    <a:pt x="20304" y="46811"/>
                    <a:pt x="22721" y="47231"/>
                    <a:pt x="24967" y="46610"/>
                  </a:cubicBezTo>
                  <a:cubicBezTo>
                    <a:pt x="26918" y="45847"/>
                    <a:pt x="28175" y="43941"/>
                    <a:pt x="28108" y="41848"/>
                  </a:cubicBezTo>
                  <a:lnTo>
                    <a:pt x="34675" y="45658"/>
                  </a:lnTo>
                  <a:cubicBezTo>
                    <a:pt x="34694" y="48006"/>
                    <a:pt x="33847" y="50279"/>
                    <a:pt x="32296" y="52040"/>
                  </a:cubicBezTo>
                  <a:cubicBezTo>
                    <a:pt x="30716" y="53647"/>
                    <a:pt x="28555" y="54541"/>
                    <a:pt x="26300" y="54516"/>
                  </a:cubicBezTo>
                  <a:cubicBezTo>
                    <a:pt x="23501" y="54441"/>
                    <a:pt x="20770" y="53619"/>
                    <a:pt x="18400" y="52135"/>
                  </a:cubicBezTo>
                  <a:cubicBezTo>
                    <a:pt x="12680" y="48793"/>
                    <a:pt x="8054" y="43862"/>
                    <a:pt x="5075" y="37943"/>
                  </a:cubicBezTo>
                  <a:cubicBezTo>
                    <a:pt x="1715" y="31610"/>
                    <a:pt x="-17" y="24539"/>
                    <a:pt x="31" y="17369"/>
                  </a:cubicBezTo>
                  <a:lnTo>
                    <a:pt x="31" y="15940"/>
                  </a:lnTo>
                  <a:cubicBezTo>
                    <a:pt x="-169" y="12060"/>
                    <a:pt x="611" y="8193"/>
                    <a:pt x="2315" y="4700"/>
                  </a:cubicBezTo>
                  <a:cubicBezTo>
                    <a:pt x="3467" y="2168"/>
                    <a:pt x="5836" y="405"/>
                    <a:pt x="8597" y="33"/>
                  </a:cubicBezTo>
                  <a:cubicBezTo>
                    <a:pt x="11966" y="-190"/>
                    <a:pt x="15316" y="715"/>
                    <a:pt x="18114" y="2605"/>
                  </a:cubicBezTo>
                  <a:cubicBezTo>
                    <a:pt x="22864" y="5371"/>
                    <a:pt x="26823" y="9306"/>
                    <a:pt x="29631" y="14035"/>
                  </a:cubicBezTo>
                  <a:cubicBezTo>
                    <a:pt x="32543" y="18605"/>
                    <a:pt x="34219" y="23859"/>
                    <a:pt x="34485" y="29275"/>
                  </a:cubicBezTo>
                  <a:lnTo>
                    <a:pt x="27918" y="25465"/>
                  </a:lnTo>
                  <a:cubicBezTo>
                    <a:pt x="27651" y="22098"/>
                    <a:pt x="26604" y="18839"/>
                    <a:pt x="24872" y="15940"/>
                  </a:cubicBezTo>
                  <a:cubicBezTo>
                    <a:pt x="23207" y="13144"/>
                    <a:pt x="20884" y="10792"/>
                    <a:pt x="18114" y="9082"/>
                  </a:cubicBezTo>
                  <a:cubicBezTo>
                    <a:pt x="14564" y="7113"/>
                    <a:pt x="11804" y="7113"/>
                    <a:pt x="9834" y="9082"/>
                  </a:cubicBezTo>
                  <a:cubicBezTo>
                    <a:pt x="7464" y="12284"/>
                    <a:pt x="6408" y="16270"/>
                    <a:pt x="6883" y="20226"/>
                  </a:cubicBezTo>
                  <a:lnTo>
                    <a:pt x="6883" y="21750"/>
                  </a:lnTo>
                  <a:cubicBezTo>
                    <a:pt x="6798" y="26703"/>
                    <a:pt x="7807" y="31614"/>
                    <a:pt x="9834" y="36133"/>
                  </a:cubicBezTo>
                  <a:cubicBezTo>
                    <a:pt x="11652" y="40058"/>
                    <a:pt x="14650" y="43321"/>
                    <a:pt x="18400" y="45467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8" name="Google Shape;2108;p34"/>
            <p:cNvSpPr/>
            <p:nvPr/>
          </p:nvSpPr>
          <p:spPr>
            <a:xfrm>
              <a:off x="4022575" y="681666"/>
              <a:ext cx="32718" cy="85915"/>
            </a:xfrm>
            <a:custGeom>
              <a:avLst/>
              <a:gdLst/>
              <a:ahLst/>
              <a:cxnLst/>
              <a:rect l="l" t="t" r="r" b="b"/>
              <a:pathLst>
                <a:path w="32718" h="85915" extrusionOk="0">
                  <a:moveTo>
                    <a:pt x="7614" y="29718"/>
                  </a:moveTo>
                  <a:cubicBezTo>
                    <a:pt x="11145" y="26777"/>
                    <a:pt x="16266" y="26777"/>
                    <a:pt x="19797" y="29718"/>
                  </a:cubicBezTo>
                  <a:cubicBezTo>
                    <a:pt x="28411" y="34878"/>
                    <a:pt x="33388" y="44461"/>
                    <a:pt x="32646" y="54483"/>
                  </a:cubicBezTo>
                  <a:lnTo>
                    <a:pt x="32646" y="85916"/>
                  </a:lnTo>
                  <a:lnTo>
                    <a:pt x="25603" y="81820"/>
                  </a:lnTo>
                  <a:lnTo>
                    <a:pt x="25603" y="50387"/>
                  </a:lnTo>
                  <a:cubicBezTo>
                    <a:pt x="25698" y="47343"/>
                    <a:pt x="25003" y="44327"/>
                    <a:pt x="23604" y="41624"/>
                  </a:cubicBezTo>
                  <a:cubicBezTo>
                    <a:pt x="22034" y="39026"/>
                    <a:pt x="19797" y="36890"/>
                    <a:pt x="17132" y="35433"/>
                  </a:cubicBezTo>
                  <a:cubicBezTo>
                    <a:pt x="15352" y="34286"/>
                    <a:pt x="13230" y="33814"/>
                    <a:pt x="11136" y="34100"/>
                  </a:cubicBezTo>
                  <a:cubicBezTo>
                    <a:pt x="9356" y="34510"/>
                    <a:pt x="7852" y="35699"/>
                    <a:pt x="7043" y="37338"/>
                  </a:cubicBezTo>
                  <a:lnTo>
                    <a:pt x="7043" y="71152"/>
                  </a:lnTo>
                  <a:lnTo>
                    <a:pt x="0" y="67056"/>
                  </a:lnTo>
                  <a:lnTo>
                    <a:pt x="0" y="0"/>
                  </a:lnTo>
                  <a:lnTo>
                    <a:pt x="7043" y="4001"/>
                  </a:ln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9" name="Google Shape;2109;p34"/>
            <p:cNvSpPr/>
            <p:nvPr/>
          </p:nvSpPr>
          <p:spPr>
            <a:xfrm>
              <a:off x="4065860" y="766513"/>
              <a:ext cx="8800" cy="10615"/>
            </a:xfrm>
            <a:custGeom>
              <a:avLst/>
              <a:gdLst/>
              <a:ahLst/>
              <a:cxnLst/>
              <a:rect l="l" t="t" r="r" b="b"/>
              <a:pathLst>
                <a:path w="8800" h="10615" extrusionOk="0">
                  <a:moveTo>
                    <a:pt x="21" y="3164"/>
                  </a:moveTo>
                  <a:cubicBezTo>
                    <a:pt x="-103" y="2053"/>
                    <a:pt x="326" y="951"/>
                    <a:pt x="1163" y="212"/>
                  </a:cubicBezTo>
                  <a:cubicBezTo>
                    <a:pt x="1829" y="-265"/>
                    <a:pt x="2971" y="212"/>
                    <a:pt x="4399" y="212"/>
                  </a:cubicBezTo>
                  <a:cubicBezTo>
                    <a:pt x="5741" y="1038"/>
                    <a:pt x="6845" y="2183"/>
                    <a:pt x="7635" y="3545"/>
                  </a:cubicBezTo>
                  <a:cubicBezTo>
                    <a:pt x="8378" y="4818"/>
                    <a:pt x="8768" y="6263"/>
                    <a:pt x="8777" y="7736"/>
                  </a:cubicBezTo>
                  <a:cubicBezTo>
                    <a:pt x="8911" y="8767"/>
                    <a:pt x="8473" y="9788"/>
                    <a:pt x="7635" y="10403"/>
                  </a:cubicBezTo>
                  <a:cubicBezTo>
                    <a:pt x="6874" y="10880"/>
                    <a:pt x="5827" y="10403"/>
                    <a:pt x="4399" y="10403"/>
                  </a:cubicBezTo>
                  <a:cubicBezTo>
                    <a:pt x="3029" y="9659"/>
                    <a:pt x="1906" y="8534"/>
                    <a:pt x="1163" y="7165"/>
                  </a:cubicBezTo>
                  <a:cubicBezTo>
                    <a:pt x="440" y="5955"/>
                    <a:pt x="40" y="4575"/>
                    <a:pt x="21" y="3164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0" name="Google Shape;2110;p34"/>
            <p:cNvSpPr/>
            <p:nvPr/>
          </p:nvSpPr>
          <p:spPr>
            <a:xfrm>
              <a:off x="4086317" y="778377"/>
              <a:ext cx="8807" cy="10445"/>
            </a:xfrm>
            <a:custGeom>
              <a:avLst/>
              <a:gdLst/>
              <a:ahLst/>
              <a:cxnLst/>
              <a:rect l="l" t="t" r="r" b="b"/>
              <a:pathLst>
                <a:path w="8807" h="10445" extrusionOk="0">
                  <a:moveTo>
                    <a:pt x="27" y="3111"/>
                  </a:moveTo>
                  <a:cubicBezTo>
                    <a:pt x="-116" y="2025"/>
                    <a:pt x="313" y="942"/>
                    <a:pt x="1169" y="254"/>
                  </a:cubicBezTo>
                  <a:cubicBezTo>
                    <a:pt x="1835" y="-317"/>
                    <a:pt x="2978" y="254"/>
                    <a:pt x="4405" y="254"/>
                  </a:cubicBezTo>
                  <a:cubicBezTo>
                    <a:pt x="7051" y="1848"/>
                    <a:pt x="8707" y="4687"/>
                    <a:pt x="8784" y="7779"/>
                  </a:cubicBezTo>
                  <a:cubicBezTo>
                    <a:pt x="8917" y="8809"/>
                    <a:pt x="8479" y="9830"/>
                    <a:pt x="7641" y="10446"/>
                  </a:cubicBezTo>
                  <a:cubicBezTo>
                    <a:pt x="6975" y="10446"/>
                    <a:pt x="5833" y="10446"/>
                    <a:pt x="4405" y="10446"/>
                  </a:cubicBezTo>
                  <a:cubicBezTo>
                    <a:pt x="3035" y="9701"/>
                    <a:pt x="1912" y="8576"/>
                    <a:pt x="1169" y="7207"/>
                  </a:cubicBezTo>
                  <a:cubicBezTo>
                    <a:pt x="427" y="5970"/>
                    <a:pt x="27" y="4555"/>
                    <a:pt x="27" y="3111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1" name="Google Shape;2111;p34"/>
            <p:cNvSpPr/>
            <p:nvPr/>
          </p:nvSpPr>
          <p:spPr>
            <a:xfrm>
              <a:off x="4106781" y="790188"/>
              <a:ext cx="8804" cy="10445"/>
            </a:xfrm>
            <a:custGeom>
              <a:avLst/>
              <a:gdLst/>
              <a:ahLst/>
              <a:cxnLst/>
              <a:rect l="l" t="t" r="r" b="b"/>
              <a:pathLst>
                <a:path w="8804" h="10445" extrusionOk="0">
                  <a:moveTo>
                    <a:pt x="27" y="3111"/>
                  </a:moveTo>
                  <a:cubicBezTo>
                    <a:pt x="-116" y="2025"/>
                    <a:pt x="313" y="942"/>
                    <a:pt x="1169" y="254"/>
                  </a:cubicBezTo>
                  <a:cubicBezTo>
                    <a:pt x="1835" y="-318"/>
                    <a:pt x="2978" y="254"/>
                    <a:pt x="4405" y="254"/>
                  </a:cubicBezTo>
                  <a:cubicBezTo>
                    <a:pt x="5795" y="976"/>
                    <a:pt x="6918" y="2107"/>
                    <a:pt x="7641" y="3493"/>
                  </a:cubicBezTo>
                  <a:cubicBezTo>
                    <a:pt x="8374" y="4770"/>
                    <a:pt x="8764" y="6212"/>
                    <a:pt x="8783" y="7683"/>
                  </a:cubicBezTo>
                  <a:cubicBezTo>
                    <a:pt x="8907" y="8741"/>
                    <a:pt x="8479" y="9788"/>
                    <a:pt x="7641" y="10446"/>
                  </a:cubicBezTo>
                  <a:cubicBezTo>
                    <a:pt x="6975" y="10446"/>
                    <a:pt x="5833" y="10446"/>
                    <a:pt x="4405" y="9874"/>
                  </a:cubicBezTo>
                  <a:cubicBezTo>
                    <a:pt x="3035" y="9129"/>
                    <a:pt x="1912" y="8004"/>
                    <a:pt x="1169" y="6636"/>
                  </a:cubicBezTo>
                  <a:cubicBezTo>
                    <a:pt x="522" y="5567"/>
                    <a:pt x="132" y="4359"/>
                    <a:pt x="27" y="3111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2" name="Google Shape;2112;p34"/>
            <p:cNvSpPr/>
            <p:nvPr/>
          </p:nvSpPr>
          <p:spPr>
            <a:xfrm>
              <a:off x="6091738" y="1886219"/>
              <a:ext cx="73770" cy="113063"/>
            </a:xfrm>
            <a:custGeom>
              <a:avLst/>
              <a:gdLst/>
              <a:ahLst/>
              <a:cxnLst/>
              <a:rect l="l" t="t" r="r" b="b"/>
              <a:pathLst>
                <a:path w="73770" h="113063" extrusionOk="0">
                  <a:moveTo>
                    <a:pt x="72240" y="104944"/>
                  </a:moveTo>
                  <a:lnTo>
                    <a:pt x="57011" y="78751"/>
                  </a:lnTo>
                  <a:cubicBezTo>
                    <a:pt x="61932" y="73683"/>
                    <a:pt x="64435" y="66739"/>
                    <a:pt x="63864" y="59701"/>
                  </a:cubicBezTo>
                  <a:cubicBezTo>
                    <a:pt x="62646" y="37222"/>
                    <a:pt x="50806" y="16676"/>
                    <a:pt x="31980" y="4360"/>
                  </a:cubicBezTo>
                  <a:cubicBezTo>
                    <a:pt x="14277" y="-5831"/>
                    <a:pt x="0" y="2455"/>
                    <a:pt x="0" y="22839"/>
                  </a:cubicBezTo>
                  <a:cubicBezTo>
                    <a:pt x="1142" y="45585"/>
                    <a:pt x="13201" y="66378"/>
                    <a:pt x="32360" y="78655"/>
                  </a:cubicBezTo>
                  <a:cubicBezTo>
                    <a:pt x="37776" y="82303"/>
                    <a:pt x="44410" y="83675"/>
                    <a:pt x="50825" y="82465"/>
                  </a:cubicBezTo>
                  <a:lnTo>
                    <a:pt x="66148" y="109040"/>
                  </a:lnTo>
                  <a:cubicBezTo>
                    <a:pt x="67957" y="112088"/>
                    <a:pt x="70812" y="113803"/>
                    <a:pt x="72621" y="112755"/>
                  </a:cubicBezTo>
                  <a:cubicBezTo>
                    <a:pt x="74429" y="111707"/>
                    <a:pt x="73953" y="108088"/>
                    <a:pt x="72240" y="104944"/>
                  </a:cubicBezTo>
                  <a:close/>
                  <a:moveTo>
                    <a:pt x="49683" y="70273"/>
                  </a:moveTo>
                  <a:cubicBezTo>
                    <a:pt x="49131" y="70083"/>
                    <a:pt x="48522" y="70083"/>
                    <a:pt x="47970" y="70273"/>
                  </a:cubicBezTo>
                  <a:cubicBezTo>
                    <a:pt x="47532" y="70578"/>
                    <a:pt x="47198" y="71007"/>
                    <a:pt x="47018" y="71512"/>
                  </a:cubicBezTo>
                  <a:cubicBezTo>
                    <a:pt x="42011" y="72845"/>
                    <a:pt x="36682" y="71978"/>
                    <a:pt x="32360" y="69130"/>
                  </a:cubicBezTo>
                  <a:cubicBezTo>
                    <a:pt x="18198" y="59910"/>
                    <a:pt x="9289" y="44480"/>
                    <a:pt x="8376" y="27601"/>
                  </a:cubicBezTo>
                  <a:cubicBezTo>
                    <a:pt x="8376" y="12266"/>
                    <a:pt x="19131" y="6075"/>
                    <a:pt x="32360" y="13790"/>
                  </a:cubicBezTo>
                  <a:cubicBezTo>
                    <a:pt x="46494" y="23020"/>
                    <a:pt x="55374" y="38450"/>
                    <a:pt x="56250" y="55319"/>
                  </a:cubicBezTo>
                  <a:cubicBezTo>
                    <a:pt x="56678" y="61082"/>
                    <a:pt x="54213" y="66682"/>
                    <a:pt x="49683" y="7027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3" name="Google Shape;2113;p34"/>
            <p:cNvSpPr/>
            <p:nvPr/>
          </p:nvSpPr>
          <p:spPr>
            <a:xfrm>
              <a:off x="5099606" y="2084115"/>
              <a:ext cx="833576" cy="1053763"/>
            </a:xfrm>
            <a:custGeom>
              <a:avLst/>
              <a:gdLst/>
              <a:ahLst/>
              <a:cxnLst/>
              <a:rect l="l" t="t" r="r" b="b"/>
              <a:pathLst>
                <a:path w="833576" h="1053763" extrusionOk="0">
                  <a:moveTo>
                    <a:pt x="724017" y="325006"/>
                  </a:moveTo>
                  <a:cubicBezTo>
                    <a:pt x="569829" y="64973"/>
                    <a:pt x="310279" y="-65519"/>
                    <a:pt x="144289" y="32684"/>
                  </a:cubicBezTo>
                  <a:lnTo>
                    <a:pt x="0" y="115646"/>
                  </a:lnTo>
                  <a:lnTo>
                    <a:pt x="55298" y="207753"/>
                  </a:lnTo>
                  <a:cubicBezTo>
                    <a:pt x="64198" y="193570"/>
                    <a:pt x="74743" y="180502"/>
                    <a:pt x="86707" y="168796"/>
                  </a:cubicBezTo>
                  <a:cubicBezTo>
                    <a:pt x="226999" y="123266"/>
                    <a:pt x="419829" y="231947"/>
                    <a:pt x="538801" y="432067"/>
                  </a:cubicBezTo>
                  <a:cubicBezTo>
                    <a:pt x="657773" y="632187"/>
                    <a:pt x="660248" y="853929"/>
                    <a:pt x="553173" y="955370"/>
                  </a:cubicBezTo>
                  <a:cubicBezTo>
                    <a:pt x="539087" y="959809"/>
                    <a:pt x="524572" y="962714"/>
                    <a:pt x="509867" y="964038"/>
                  </a:cubicBezTo>
                  <a:lnTo>
                    <a:pt x="563833" y="1053764"/>
                  </a:lnTo>
                  <a:lnTo>
                    <a:pt x="702507" y="974230"/>
                  </a:lnTo>
                  <a:cubicBezTo>
                    <a:pt x="868496" y="875646"/>
                    <a:pt x="878109" y="584943"/>
                    <a:pt x="724017" y="325006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4" name="Google Shape;2114;p34"/>
            <p:cNvSpPr/>
            <p:nvPr/>
          </p:nvSpPr>
          <p:spPr>
            <a:xfrm>
              <a:off x="4974070" y="2163744"/>
              <a:ext cx="820424" cy="1006964"/>
            </a:xfrm>
            <a:custGeom>
              <a:avLst/>
              <a:gdLst/>
              <a:ahLst/>
              <a:cxnLst/>
              <a:rect l="l" t="t" r="r" b="b"/>
              <a:pathLst>
                <a:path w="820424" h="1006964" extrusionOk="0">
                  <a:moveTo>
                    <a:pt x="710783" y="325006"/>
                  </a:moveTo>
                  <a:cubicBezTo>
                    <a:pt x="556595" y="64973"/>
                    <a:pt x="297046" y="-65519"/>
                    <a:pt x="131056" y="32684"/>
                  </a:cubicBezTo>
                  <a:cubicBezTo>
                    <a:pt x="-34934" y="130886"/>
                    <a:pt x="-44547" y="421970"/>
                    <a:pt x="109641" y="682003"/>
                  </a:cubicBezTo>
                  <a:cubicBezTo>
                    <a:pt x="263829" y="942035"/>
                    <a:pt x="523378" y="1072528"/>
                    <a:pt x="689368" y="974230"/>
                  </a:cubicBezTo>
                  <a:cubicBezTo>
                    <a:pt x="855358" y="875932"/>
                    <a:pt x="864971" y="584848"/>
                    <a:pt x="710783" y="325006"/>
                  </a:cubicBezTo>
                  <a:close/>
                  <a:moveTo>
                    <a:pt x="678708" y="875836"/>
                  </a:moveTo>
                  <a:cubicBezTo>
                    <a:pt x="538321" y="921366"/>
                    <a:pt x="345586" y="812686"/>
                    <a:pt x="226614" y="612470"/>
                  </a:cubicBezTo>
                  <a:cubicBezTo>
                    <a:pt x="107642" y="412255"/>
                    <a:pt x="105168" y="190703"/>
                    <a:pt x="212242" y="89262"/>
                  </a:cubicBezTo>
                  <a:cubicBezTo>
                    <a:pt x="352534" y="43733"/>
                    <a:pt x="545364" y="152413"/>
                    <a:pt x="664336" y="352533"/>
                  </a:cubicBezTo>
                  <a:cubicBezTo>
                    <a:pt x="783309" y="552653"/>
                    <a:pt x="785783" y="774300"/>
                    <a:pt x="678708" y="875741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5" name="Google Shape;2115;p34"/>
            <p:cNvSpPr/>
            <p:nvPr/>
          </p:nvSpPr>
          <p:spPr>
            <a:xfrm>
              <a:off x="5034477" y="2242227"/>
              <a:ext cx="618491" cy="852150"/>
            </a:xfrm>
            <a:custGeom>
              <a:avLst/>
              <a:gdLst/>
              <a:ahLst/>
              <a:cxnLst/>
              <a:rect l="l" t="t" r="r" b="b"/>
              <a:pathLst>
                <a:path w="618491" h="852150" extrusionOk="0">
                  <a:moveTo>
                    <a:pt x="166398" y="533892"/>
                  </a:moveTo>
                  <a:cubicBezTo>
                    <a:pt x="47711" y="333866"/>
                    <a:pt x="44951" y="112124"/>
                    <a:pt x="152026" y="10683"/>
                  </a:cubicBezTo>
                  <a:cubicBezTo>
                    <a:pt x="213225" y="-9224"/>
                    <a:pt x="284513" y="301"/>
                    <a:pt x="355230" y="33924"/>
                  </a:cubicBezTo>
                  <a:cubicBezTo>
                    <a:pt x="268428" y="-7414"/>
                    <a:pt x="180960" y="-12844"/>
                    <a:pt x="112146" y="28019"/>
                  </a:cubicBezTo>
                  <a:cubicBezTo>
                    <a:pt x="-29192" y="111934"/>
                    <a:pt x="-38139" y="358250"/>
                    <a:pt x="92159" y="577992"/>
                  </a:cubicBezTo>
                  <a:cubicBezTo>
                    <a:pt x="222457" y="797734"/>
                    <a:pt x="442794" y="907938"/>
                    <a:pt x="584133" y="824023"/>
                  </a:cubicBezTo>
                  <a:cubicBezTo>
                    <a:pt x="596563" y="816432"/>
                    <a:pt x="608089" y="807450"/>
                    <a:pt x="618492" y="797258"/>
                  </a:cubicBezTo>
                  <a:cubicBezTo>
                    <a:pt x="477914" y="842787"/>
                    <a:pt x="284894" y="734107"/>
                    <a:pt x="166398" y="533892"/>
                  </a:cubicBez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6" name="Google Shape;2116;p34"/>
            <p:cNvSpPr/>
            <p:nvPr/>
          </p:nvSpPr>
          <p:spPr>
            <a:xfrm>
              <a:off x="5108865" y="2242623"/>
              <a:ext cx="621582" cy="807149"/>
            </a:xfrm>
            <a:custGeom>
              <a:avLst/>
              <a:gdLst/>
              <a:ahLst/>
              <a:cxnLst/>
              <a:rect l="l" t="t" r="r" b="b"/>
              <a:pathLst>
                <a:path w="621582" h="807149" extrusionOk="0">
                  <a:moveTo>
                    <a:pt x="529828" y="273559"/>
                  </a:moveTo>
                  <a:cubicBezTo>
                    <a:pt x="411141" y="73534"/>
                    <a:pt x="218026" y="-35242"/>
                    <a:pt x="77734" y="10288"/>
                  </a:cubicBezTo>
                  <a:cubicBezTo>
                    <a:pt x="-29341" y="111729"/>
                    <a:pt x="-26962" y="333376"/>
                    <a:pt x="92106" y="533496"/>
                  </a:cubicBezTo>
                  <a:cubicBezTo>
                    <a:pt x="211173" y="733616"/>
                    <a:pt x="403813" y="842392"/>
                    <a:pt x="544200" y="796862"/>
                  </a:cubicBezTo>
                  <a:cubicBezTo>
                    <a:pt x="650989" y="695421"/>
                    <a:pt x="648229" y="473774"/>
                    <a:pt x="529828" y="273559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7" name="Google Shape;2117;p34"/>
            <p:cNvSpPr/>
            <p:nvPr/>
          </p:nvSpPr>
          <p:spPr>
            <a:xfrm>
              <a:off x="5831808" y="2838412"/>
              <a:ext cx="311135" cy="259746"/>
            </a:xfrm>
            <a:custGeom>
              <a:avLst/>
              <a:gdLst/>
              <a:ahLst/>
              <a:cxnLst/>
              <a:rect l="l" t="t" r="r" b="b"/>
              <a:pathLst>
                <a:path w="311135" h="259746" extrusionOk="0">
                  <a:moveTo>
                    <a:pt x="0" y="0"/>
                  </a:moveTo>
                  <a:lnTo>
                    <a:pt x="311136" y="179546"/>
                  </a:lnTo>
                  <a:lnTo>
                    <a:pt x="311136" y="259747"/>
                  </a:lnTo>
                  <a:lnTo>
                    <a:pt x="0" y="802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8" name="Google Shape;2118;p34"/>
            <p:cNvSpPr/>
            <p:nvPr/>
          </p:nvSpPr>
          <p:spPr>
            <a:xfrm>
              <a:off x="5831808" y="2798312"/>
              <a:ext cx="380520" cy="219646"/>
            </a:xfrm>
            <a:custGeom>
              <a:avLst/>
              <a:gdLst/>
              <a:ahLst/>
              <a:cxnLst/>
              <a:rect l="l" t="t" r="r" b="b"/>
              <a:pathLst>
                <a:path w="380520" h="219646" extrusionOk="0">
                  <a:moveTo>
                    <a:pt x="69384" y="0"/>
                  </a:moveTo>
                  <a:lnTo>
                    <a:pt x="380520" y="179546"/>
                  </a:lnTo>
                  <a:lnTo>
                    <a:pt x="311136" y="219646"/>
                  </a:lnTo>
                  <a:lnTo>
                    <a:pt x="0" y="40100"/>
                  </a:lnTo>
                  <a:lnTo>
                    <a:pt x="69384" y="0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9" name="Google Shape;2119;p34"/>
            <p:cNvSpPr/>
            <p:nvPr/>
          </p:nvSpPr>
          <p:spPr>
            <a:xfrm>
              <a:off x="6056214" y="2910510"/>
              <a:ext cx="696628" cy="514166"/>
            </a:xfrm>
            <a:custGeom>
              <a:avLst/>
              <a:gdLst/>
              <a:ahLst/>
              <a:cxnLst/>
              <a:rect l="l" t="t" r="r" b="b"/>
              <a:pathLst>
                <a:path w="696628" h="514166" extrusionOk="0">
                  <a:moveTo>
                    <a:pt x="20772" y="62109"/>
                  </a:moveTo>
                  <a:cubicBezTo>
                    <a:pt x="50182" y="12389"/>
                    <a:pt x="99770" y="-12567"/>
                    <a:pt x="131464" y="6293"/>
                  </a:cubicBezTo>
                  <a:lnTo>
                    <a:pt x="696629" y="335096"/>
                  </a:lnTo>
                  <a:lnTo>
                    <a:pt x="588983" y="514166"/>
                  </a:lnTo>
                  <a:lnTo>
                    <a:pt x="24865" y="186030"/>
                  </a:lnTo>
                  <a:cubicBezTo>
                    <a:pt x="-6830" y="167170"/>
                    <a:pt x="-8257" y="111640"/>
                    <a:pt x="20772" y="621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0" name="Google Shape;2120;p34"/>
            <p:cNvSpPr/>
            <p:nvPr/>
          </p:nvSpPr>
          <p:spPr>
            <a:xfrm>
              <a:off x="6620145" y="3238764"/>
              <a:ext cx="156663" cy="192193"/>
            </a:xfrm>
            <a:custGeom>
              <a:avLst/>
              <a:gdLst/>
              <a:ahLst/>
              <a:cxnLst/>
              <a:rect l="l" t="t" r="r" b="b"/>
              <a:pathLst>
                <a:path w="156663" h="192193" extrusionOk="0">
                  <a:moveTo>
                    <a:pt x="135743" y="130095"/>
                  </a:moveTo>
                  <a:cubicBezTo>
                    <a:pt x="106238" y="179720"/>
                    <a:pt x="56745" y="204771"/>
                    <a:pt x="25051" y="185912"/>
                  </a:cubicBezTo>
                  <a:cubicBezTo>
                    <a:pt x="-6643" y="167052"/>
                    <a:pt x="-8547" y="111617"/>
                    <a:pt x="20958" y="62087"/>
                  </a:cubicBezTo>
                  <a:cubicBezTo>
                    <a:pt x="50464" y="12557"/>
                    <a:pt x="99956" y="-12589"/>
                    <a:pt x="131650" y="6270"/>
                  </a:cubicBezTo>
                  <a:cubicBezTo>
                    <a:pt x="163344" y="25130"/>
                    <a:pt x="165153" y="80470"/>
                    <a:pt x="135743" y="130095"/>
                  </a:cubicBezTo>
                  <a:close/>
                </a:path>
              </a:pathLst>
            </a:custGeom>
            <a:solidFill>
              <a:srgbClr val="8C50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1" name="Google Shape;2121;p34"/>
            <p:cNvSpPr/>
            <p:nvPr/>
          </p:nvSpPr>
          <p:spPr>
            <a:xfrm>
              <a:off x="6620145" y="3238764"/>
              <a:ext cx="156663" cy="192193"/>
            </a:xfrm>
            <a:custGeom>
              <a:avLst/>
              <a:gdLst/>
              <a:ahLst/>
              <a:cxnLst/>
              <a:rect l="l" t="t" r="r" b="b"/>
              <a:pathLst>
                <a:path w="156663" h="192193" extrusionOk="0">
                  <a:moveTo>
                    <a:pt x="135743" y="130095"/>
                  </a:moveTo>
                  <a:cubicBezTo>
                    <a:pt x="106238" y="179720"/>
                    <a:pt x="56745" y="204771"/>
                    <a:pt x="25051" y="185912"/>
                  </a:cubicBezTo>
                  <a:cubicBezTo>
                    <a:pt x="-6643" y="167052"/>
                    <a:pt x="-8547" y="111617"/>
                    <a:pt x="20958" y="62087"/>
                  </a:cubicBezTo>
                  <a:cubicBezTo>
                    <a:pt x="50464" y="12557"/>
                    <a:pt x="99956" y="-12589"/>
                    <a:pt x="131650" y="6270"/>
                  </a:cubicBezTo>
                  <a:cubicBezTo>
                    <a:pt x="163344" y="25130"/>
                    <a:pt x="165153" y="80470"/>
                    <a:pt x="135743" y="13009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2" name="Google Shape;2122;p34"/>
            <p:cNvSpPr/>
            <p:nvPr/>
          </p:nvSpPr>
          <p:spPr>
            <a:xfrm>
              <a:off x="3797207" y="2991392"/>
              <a:ext cx="2353338" cy="1403876"/>
            </a:xfrm>
            <a:custGeom>
              <a:avLst/>
              <a:gdLst/>
              <a:ahLst/>
              <a:cxnLst/>
              <a:rect l="l" t="t" r="r" b="b"/>
              <a:pathLst>
                <a:path w="2353338" h="1403876" extrusionOk="0">
                  <a:moveTo>
                    <a:pt x="2300432" y="1399691"/>
                  </a:moveTo>
                  <a:lnTo>
                    <a:pt x="7411" y="30758"/>
                  </a:lnTo>
                  <a:cubicBezTo>
                    <a:pt x="-3629" y="24471"/>
                    <a:pt x="-2106" y="13327"/>
                    <a:pt x="10457" y="5992"/>
                  </a:cubicBezTo>
                  <a:lnTo>
                    <a:pt x="10457" y="5992"/>
                  </a:lnTo>
                  <a:cubicBezTo>
                    <a:pt x="23658" y="-1342"/>
                    <a:pt x="39543" y="-1980"/>
                    <a:pt x="53287" y="4278"/>
                  </a:cubicBezTo>
                  <a:lnTo>
                    <a:pt x="2345927" y="1373211"/>
                  </a:lnTo>
                  <a:cubicBezTo>
                    <a:pt x="2356968" y="1379593"/>
                    <a:pt x="2355445" y="1390642"/>
                    <a:pt x="2342881" y="1397976"/>
                  </a:cubicBezTo>
                  <a:lnTo>
                    <a:pt x="2342881" y="1397976"/>
                  </a:lnTo>
                  <a:cubicBezTo>
                    <a:pt x="2329785" y="1405186"/>
                    <a:pt x="2314062" y="1405825"/>
                    <a:pt x="2300432" y="1399691"/>
                  </a:cubicBez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3" name="Google Shape;2123;p34"/>
            <p:cNvSpPr/>
            <p:nvPr/>
          </p:nvSpPr>
          <p:spPr>
            <a:xfrm>
              <a:off x="2602525" y="4569200"/>
              <a:ext cx="891148" cy="510349"/>
            </a:xfrm>
            <a:custGeom>
              <a:avLst/>
              <a:gdLst/>
              <a:ahLst/>
              <a:cxnLst/>
              <a:rect l="l" t="t" r="r" b="b"/>
              <a:pathLst>
                <a:path w="891148" h="510349" extrusionOk="0">
                  <a:moveTo>
                    <a:pt x="356916" y="510349"/>
                  </a:moveTo>
                  <a:lnTo>
                    <a:pt x="0" y="306038"/>
                  </a:lnTo>
                  <a:lnTo>
                    <a:pt x="534232" y="0"/>
                  </a:lnTo>
                  <a:lnTo>
                    <a:pt x="891149" y="204311"/>
                  </a:lnTo>
                  <a:lnTo>
                    <a:pt x="356916" y="510349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4" name="Google Shape;2124;p34"/>
            <p:cNvSpPr/>
            <p:nvPr/>
          </p:nvSpPr>
          <p:spPr>
            <a:xfrm>
              <a:off x="2671243" y="4325932"/>
              <a:ext cx="591243" cy="341661"/>
            </a:xfrm>
            <a:custGeom>
              <a:avLst/>
              <a:gdLst/>
              <a:ahLst/>
              <a:cxnLst/>
              <a:rect l="l" t="t" r="r" b="b"/>
              <a:pathLst>
                <a:path w="591243" h="341661" extrusionOk="0">
                  <a:moveTo>
                    <a:pt x="295622" y="341662"/>
                  </a:moveTo>
                  <a:lnTo>
                    <a:pt x="0" y="170783"/>
                  </a:lnTo>
                  <a:lnTo>
                    <a:pt x="295622" y="0"/>
                  </a:lnTo>
                  <a:lnTo>
                    <a:pt x="591244" y="170783"/>
                  </a:lnTo>
                  <a:lnTo>
                    <a:pt x="295622" y="341662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5" name="Google Shape;2125;p34"/>
            <p:cNvSpPr/>
            <p:nvPr/>
          </p:nvSpPr>
          <p:spPr>
            <a:xfrm>
              <a:off x="2671243" y="4496715"/>
              <a:ext cx="295621" cy="512444"/>
            </a:xfrm>
            <a:custGeom>
              <a:avLst/>
              <a:gdLst/>
              <a:ahLst/>
              <a:cxnLst/>
              <a:rect l="l" t="t" r="r" b="b"/>
              <a:pathLst>
                <a:path w="295621" h="512444" extrusionOk="0">
                  <a:moveTo>
                    <a:pt x="295622" y="512445"/>
                  </a:moveTo>
                  <a:lnTo>
                    <a:pt x="0" y="341662"/>
                  </a:lnTo>
                  <a:lnTo>
                    <a:pt x="0" y="0"/>
                  </a:lnTo>
                  <a:lnTo>
                    <a:pt x="295622" y="170879"/>
                  </a:lnTo>
                  <a:lnTo>
                    <a:pt x="295622" y="512445"/>
                  </a:lnTo>
                  <a:close/>
                </a:path>
              </a:pathLst>
            </a:custGeom>
            <a:solidFill>
              <a:srgbClr val="B1B6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6" name="Google Shape;2126;p34"/>
            <p:cNvSpPr/>
            <p:nvPr/>
          </p:nvSpPr>
          <p:spPr>
            <a:xfrm>
              <a:off x="2966865" y="4496715"/>
              <a:ext cx="295621" cy="512444"/>
            </a:xfrm>
            <a:custGeom>
              <a:avLst/>
              <a:gdLst/>
              <a:ahLst/>
              <a:cxnLst/>
              <a:rect l="l" t="t" r="r" b="b"/>
              <a:pathLst>
                <a:path w="295621" h="512444" extrusionOk="0">
                  <a:moveTo>
                    <a:pt x="295622" y="341662"/>
                  </a:moveTo>
                  <a:lnTo>
                    <a:pt x="0" y="512445"/>
                  </a:lnTo>
                  <a:lnTo>
                    <a:pt x="0" y="170879"/>
                  </a:lnTo>
                  <a:lnTo>
                    <a:pt x="295622" y="0"/>
                  </a:lnTo>
                  <a:lnTo>
                    <a:pt x="295622" y="341662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7" name="Google Shape;2127;p34"/>
            <p:cNvSpPr/>
            <p:nvPr/>
          </p:nvSpPr>
          <p:spPr>
            <a:xfrm>
              <a:off x="3352925" y="4700698"/>
              <a:ext cx="220640" cy="124389"/>
            </a:xfrm>
            <a:custGeom>
              <a:avLst/>
              <a:gdLst/>
              <a:ahLst/>
              <a:cxnLst/>
              <a:rect l="l" t="t" r="r" b="b"/>
              <a:pathLst>
                <a:path w="220640" h="124389" extrusionOk="0">
                  <a:moveTo>
                    <a:pt x="11021" y="30141"/>
                  </a:moveTo>
                  <a:cubicBezTo>
                    <a:pt x="36663" y="37161"/>
                    <a:pt x="64037" y="33732"/>
                    <a:pt x="87163" y="20616"/>
                  </a:cubicBezTo>
                  <a:cubicBezTo>
                    <a:pt x="105532" y="21188"/>
                    <a:pt x="205088" y="-21484"/>
                    <a:pt x="218603" y="14330"/>
                  </a:cubicBezTo>
                  <a:cubicBezTo>
                    <a:pt x="230501" y="45762"/>
                    <a:pt x="187385" y="74813"/>
                    <a:pt x="164352" y="80338"/>
                  </a:cubicBezTo>
                  <a:cubicBezTo>
                    <a:pt x="114003" y="92530"/>
                    <a:pt x="76789" y="117676"/>
                    <a:pt x="56611" y="121867"/>
                  </a:cubicBezTo>
                  <a:cubicBezTo>
                    <a:pt x="41573" y="125105"/>
                    <a:pt x="22062" y="127201"/>
                    <a:pt x="10069" y="115295"/>
                  </a:cubicBezTo>
                  <a:cubicBezTo>
                    <a:pt x="-4112" y="101388"/>
                    <a:pt x="-2875" y="48905"/>
                    <a:pt x="11021" y="30141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8" name="Google Shape;2128;p34"/>
            <p:cNvSpPr/>
            <p:nvPr/>
          </p:nvSpPr>
          <p:spPr>
            <a:xfrm>
              <a:off x="3356617" y="4721600"/>
              <a:ext cx="217074" cy="103773"/>
            </a:xfrm>
            <a:custGeom>
              <a:avLst/>
              <a:gdLst/>
              <a:ahLst/>
              <a:cxnLst/>
              <a:rect l="l" t="t" r="r" b="b"/>
              <a:pathLst>
                <a:path w="217074" h="103773" extrusionOk="0">
                  <a:moveTo>
                    <a:pt x="53109" y="92583"/>
                  </a:moveTo>
                  <a:cubicBezTo>
                    <a:pt x="73287" y="88297"/>
                    <a:pt x="110216" y="63246"/>
                    <a:pt x="160850" y="51054"/>
                  </a:cubicBezTo>
                  <a:cubicBezTo>
                    <a:pt x="179886" y="46387"/>
                    <a:pt x="213388" y="25241"/>
                    <a:pt x="216720" y="0"/>
                  </a:cubicBezTo>
                  <a:cubicBezTo>
                    <a:pt x="221193" y="28575"/>
                    <a:pt x="182265" y="54578"/>
                    <a:pt x="160850" y="59722"/>
                  </a:cubicBezTo>
                  <a:cubicBezTo>
                    <a:pt x="110501" y="71914"/>
                    <a:pt x="73287" y="97059"/>
                    <a:pt x="53109" y="101251"/>
                  </a:cubicBezTo>
                  <a:cubicBezTo>
                    <a:pt x="38071" y="104489"/>
                    <a:pt x="18560" y="106584"/>
                    <a:pt x="6567" y="94678"/>
                  </a:cubicBezTo>
                  <a:cubicBezTo>
                    <a:pt x="3439" y="91269"/>
                    <a:pt x="1186" y="87154"/>
                    <a:pt x="0" y="82677"/>
                  </a:cubicBezTo>
                  <a:cubicBezTo>
                    <a:pt x="15148" y="94183"/>
                    <a:pt x="34836" y="97850"/>
                    <a:pt x="53109" y="9258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9" name="Google Shape;2129;p34"/>
            <p:cNvSpPr/>
            <p:nvPr/>
          </p:nvSpPr>
          <p:spPr>
            <a:xfrm>
              <a:off x="3173533" y="4605067"/>
              <a:ext cx="220687" cy="124551"/>
            </a:xfrm>
            <a:custGeom>
              <a:avLst/>
              <a:gdLst/>
              <a:ahLst/>
              <a:cxnLst/>
              <a:rect l="l" t="t" r="r" b="b"/>
              <a:pathLst>
                <a:path w="220687" h="124551" extrusionOk="0">
                  <a:moveTo>
                    <a:pt x="11098" y="30141"/>
                  </a:moveTo>
                  <a:cubicBezTo>
                    <a:pt x="36743" y="37095"/>
                    <a:pt x="64094" y="33675"/>
                    <a:pt x="87240" y="20616"/>
                  </a:cubicBezTo>
                  <a:cubicBezTo>
                    <a:pt x="105609" y="21188"/>
                    <a:pt x="205070" y="-21484"/>
                    <a:pt x="218680" y="14330"/>
                  </a:cubicBezTo>
                  <a:cubicBezTo>
                    <a:pt x="230482" y="45762"/>
                    <a:pt x="187367" y="74718"/>
                    <a:pt x="164334" y="80338"/>
                  </a:cubicBezTo>
                  <a:cubicBezTo>
                    <a:pt x="114270" y="92816"/>
                    <a:pt x="76865" y="117962"/>
                    <a:pt x="57164" y="122058"/>
                  </a:cubicBezTo>
                  <a:cubicBezTo>
                    <a:pt x="42126" y="125296"/>
                    <a:pt x="22614" y="127296"/>
                    <a:pt x="10622" y="115485"/>
                  </a:cubicBezTo>
                  <a:cubicBezTo>
                    <a:pt x="-4226" y="101388"/>
                    <a:pt x="-2989" y="48810"/>
                    <a:pt x="11098" y="30141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0" name="Google Shape;2130;p34"/>
            <p:cNvSpPr/>
            <p:nvPr/>
          </p:nvSpPr>
          <p:spPr>
            <a:xfrm>
              <a:off x="3177588" y="4625969"/>
              <a:ext cx="217074" cy="103649"/>
            </a:xfrm>
            <a:custGeom>
              <a:avLst/>
              <a:gdLst/>
              <a:ahLst/>
              <a:cxnLst/>
              <a:rect l="l" t="t" r="r" b="b"/>
              <a:pathLst>
                <a:path w="217074" h="103649" extrusionOk="0">
                  <a:moveTo>
                    <a:pt x="53109" y="92583"/>
                  </a:moveTo>
                  <a:cubicBezTo>
                    <a:pt x="73287" y="88297"/>
                    <a:pt x="110216" y="63246"/>
                    <a:pt x="160755" y="51054"/>
                  </a:cubicBezTo>
                  <a:cubicBezTo>
                    <a:pt x="179791" y="46387"/>
                    <a:pt x="213388" y="25241"/>
                    <a:pt x="216720" y="0"/>
                  </a:cubicBezTo>
                  <a:cubicBezTo>
                    <a:pt x="221193" y="28575"/>
                    <a:pt x="182265" y="54483"/>
                    <a:pt x="160755" y="59722"/>
                  </a:cubicBezTo>
                  <a:cubicBezTo>
                    <a:pt x="110216" y="71914"/>
                    <a:pt x="72811" y="97060"/>
                    <a:pt x="53109" y="101155"/>
                  </a:cubicBezTo>
                  <a:cubicBezTo>
                    <a:pt x="38071" y="104394"/>
                    <a:pt x="18560" y="106394"/>
                    <a:pt x="6567" y="94583"/>
                  </a:cubicBezTo>
                  <a:cubicBezTo>
                    <a:pt x="3481" y="91145"/>
                    <a:pt x="1233" y="87039"/>
                    <a:pt x="0" y="82582"/>
                  </a:cubicBezTo>
                  <a:cubicBezTo>
                    <a:pt x="15132" y="94116"/>
                    <a:pt x="34821" y="97831"/>
                    <a:pt x="53109" y="9258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1" name="Google Shape;2131;p34"/>
            <p:cNvSpPr/>
            <p:nvPr/>
          </p:nvSpPr>
          <p:spPr>
            <a:xfrm>
              <a:off x="2766014" y="4132721"/>
              <a:ext cx="711887" cy="612953"/>
            </a:xfrm>
            <a:custGeom>
              <a:avLst/>
              <a:gdLst/>
              <a:ahLst/>
              <a:cxnLst/>
              <a:rect l="l" t="t" r="r" b="b"/>
              <a:pathLst>
                <a:path w="711887" h="612953" extrusionOk="0">
                  <a:moveTo>
                    <a:pt x="139081" y="378472"/>
                  </a:moveTo>
                  <a:cubicBezTo>
                    <a:pt x="216746" y="412572"/>
                    <a:pt x="289937" y="418001"/>
                    <a:pt x="349804" y="385806"/>
                  </a:cubicBezTo>
                  <a:lnTo>
                    <a:pt x="411670" y="350088"/>
                  </a:lnTo>
                  <a:cubicBezTo>
                    <a:pt x="415381" y="430002"/>
                    <a:pt x="418903" y="506774"/>
                    <a:pt x="418903" y="506774"/>
                  </a:cubicBezTo>
                  <a:cubicBezTo>
                    <a:pt x="418903" y="506774"/>
                    <a:pt x="466492" y="542683"/>
                    <a:pt x="503231" y="510679"/>
                  </a:cubicBezTo>
                  <a:cubicBezTo>
                    <a:pt x="503231" y="510679"/>
                    <a:pt x="510940" y="398475"/>
                    <a:pt x="518744" y="288175"/>
                  </a:cubicBezTo>
                  <a:lnTo>
                    <a:pt x="583656" y="250742"/>
                  </a:lnTo>
                  <a:cubicBezTo>
                    <a:pt x="582151" y="256628"/>
                    <a:pt x="581321" y="262667"/>
                    <a:pt x="581181" y="268744"/>
                  </a:cubicBezTo>
                  <a:cubicBezTo>
                    <a:pt x="581657" y="289699"/>
                    <a:pt x="596219" y="601262"/>
                    <a:pt x="596219" y="601262"/>
                  </a:cubicBezTo>
                  <a:cubicBezTo>
                    <a:pt x="596219" y="601262"/>
                    <a:pt x="643808" y="629837"/>
                    <a:pt x="680927" y="597642"/>
                  </a:cubicBezTo>
                  <a:cubicBezTo>
                    <a:pt x="680927" y="597642"/>
                    <a:pt x="705769" y="236645"/>
                    <a:pt x="711479" y="179019"/>
                  </a:cubicBezTo>
                  <a:cubicBezTo>
                    <a:pt x="717951" y="114153"/>
                    <a:pt x="645997" y="82149"/>
                    <a:pt x="600407" y="98818"/>
                  </a:cubicBezTo>
                  <a:cubicBezTo>
                    <a:pt x="589842" y="102628"/>
                    <a:pt x="563764" y="112344"/>
                    <a:pt x="530832" y="124631"/>
                  </a:cubicBezTo>
                  <a:cubicBezTo>
                    <a:pt x="532260" y="106629"/>
                    <a:pt x="533402" y="92532"/>
                    <a:pt x="534258" y="84531"/>
                  </a:cubicBezTo>
                  <a:cubicBezTo>
                    <a:pt x="540635" y="19665"/>
                    <a:pt x="468681" y="-12243"/>
                    <a:pt x="423186" y="4330"/>
                  </a:cubicBezTo>
                  <a:cubicBezTo>
                    <a:pt x="381689" y="19475"/>
                    <a:pt x="101581" y="124631"/>
                    <a:pt x="101581" y="124631"/>
                  </a:cubicBezTo>
                  <a:cubicBezTo>
                    <a:pt x="103236" y="151558"/>
                    <a:pt x="106414" y="178362"/>
                    <a:pt x="111098" y="204927"/>
                  </a:cubicBezTo>
                  <a:lnTo>
                    <a:pt x="407" y="195402"/>
                  </a:lnTo>
                  <a:cubicBezTo>
                    <a:pt x="-5875" y="299700"/>
                    <a:pt x="61511" y="344277"/>
                    <a:pt x="139081" y="378472"/>
                  </a:cubicBezTo>
                  <a:close/>
                  <a:moveTo>
                    <a:pt x="332291" y="199021"/>
                  </a:moveTo>
                  <a:lnTo>
                    <a:pt x="406340" y="156254"/>
                  </a:lnTo>
                  <a:cubicBezTo>
                    <a:pt x="405118" y="161483"/>
                    <a:pt x="404323" y="166798"/>
                    <a:pt x="403960" y="17216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2" name="Google Shape;2132;p34"/>
            <p:cNvSpPr/>
            <p:nvPr/>
          </p:nvSpPr>
          <p:spPr>
            <a:xfrm>
              <a:off x="2706078" y="4012750"/>
              <a:ext cx="153426" cy="268033"/>
            </a:xfrm>
            <a:custGeom>
              <a:avLst/>
              <a:gdLst/>
              <a:ahLst/>
              <a:cxnLst/>
              <a:rect l="l" t="t" r="r" b="b"/>
              <a:pathLst>
                <a:path w="153426" h="268033" extrusionOk="0">
                  <a:moveTo>
                    <a:pt x="0" y="0"/>
                  </a:moveTo>
                  <a:cubicBezTo>
                    <a:pt x="0" y="0"/>
                    <a:pt x="9518" y="137731"/>
                    <a:pt x="27221" y="157544"/>
                  </a:cubicBezTo>
                  <a:cubicBezTo>
                    <a:pt x="44924" y="177355"/>
                    <a:pt x="106313" y="190500"/>
                    <a:pt x="106313" y="190500"/>
                  </a:cubicBezTo>
                  <a:lnTo>
                    <a:pt x="153426" y="268034"/>
                  </a:lnTo>
                  <a:cubicBezTo>
                    <a:pt x="153426" y="268034"/>
                    <a:pt x="110501" y="21717"/>
                    <a:pt x="101174" y="15812"/>
                  </a:cubicBezTo>
                  <a:cubicBezTo>
                    <a:pt x="91846" y="9906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3" name="Google Shape;2133;p34"/>
            <p:cNvSpPr/>
            <p:nvPr/>
          </p:nvSpPr>
          <p:spPr>
            <a:xfrm>
              <a:off x="2694181" y="3854621"/>
              <a:ext cx="102411" cy="197244"/>
            </a:xfrm>
            <a:custGeom>
              <a:avLst/>
              <a:gdLst/>
              <a:ahLst/>
              <a:cxnLst/>
              <a:rect l="l" t="t" r="r" b="b"/>
              <a:pathLst>
                <a:path w="102411" h="197244" extrusionOk="0">
                  <a:moveTo>
                    <a:pt x="102411" y="4776"/>
                  </a:moveTo>
                  <a:cubicBezTo>
                    <a:pt x="78681" y="-6244"/>
                    <a:pt x="50468" y="2376"/>
                    <a:pt x="36929" y="24778"/>
                  </a:cubicBezTo>
                  <a:cubicBezTo>
                    <a:pt x="19607" y="53353"/>
                    <a:pt x="1618" y="151842"/>
                    <a:pt x="0" y="168701"/>
                  </a:cubicBezTo>
                  <a:cubicBezTo>
                    <a:pt x="0" y="168701"/>
                    <a:pt x="24270" y="202229"/>
                    <a:pt x="60723" y="19660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4" name="Google Shape;2134;p34"/>
            <p:cNvSpPr/>
            <p:nvPr/>
          </p:nvSpPr>
          <p:spPr>
            <a:xfrm>
              <a:off x="2799755" y="3593223"/>
              <a:ext cx="234442" cy="375527"/>
            </a:xfrm>
            <a:custGeom>
              <a:avLst/>
              <a:gdLst/>
              <a:ahLst/>
              <a:cxnLst/>
              <a:rect l="l" t="t" r="r" b="b"/>
              <a:pathLst>
                <a:path w="234442" h="375527" extrusionOk="0">
                  <a:moveTo>
                    <a:pt x="13397" y="267888"/>
                  </a:moveTo>
                  <a:cubicBezTo>
                    <a:pt x="37192" y="269032"/>
                    <a:pt x="54895" y="275127"/>
                    <a:pt x="57845" y="267888"/>
                  </a:cubicBezTo>
                  <a:cubicBezTo>
                    <a:pt x="60387" y="255592"/>
                    <a:pt x="62198" y="243152"/>
                    <a:pt x="63271" y="230646"/>
                  </a:cubicBezTo>
                  <a:cubicBezTo>
                    <a:pt x="60510" y="223693"/>
                    <a:pt x="58131" y="216263"/>
                    <a:pt x="58131" y="216263"/>
                  </a:cubicBezTo>
                  <a:cubicBezTo>
                    <a:pt x="28245" y="197880"/>
                    <a:pt x="18823" y="165590"/>
                    <a:pt x="14920" y="127966"/>
                  </a:cubicBezTo>
                  <a:cubicBezTo>
                    <a:pt x="8258" y="63673"/>
                    <a:pt x="42903" y="7380"/>
                    <a:pt x="107243" y="617"/>
                  </a:cubicBezTo>
                  <a:cubicBezTo>
                    <a:pt x="167585" y="-5670"/>
                    <a:pt x="211938" y="36812"/>
                    <a:pt x="223931" y="95200"/>
                  </a:cubicBezTo>
                  <a:cubicBezTo>
                    <a:pt x="230307" y="123775"/>
                    <a:pt x="242966" y="178449"/>
                    <a:pt x="225834" y="225788"/>
                  </a:cubicBezTo>
                  <a:cubicBezTo>
                    <a:pt x="216316" y="252268"/>
                    <a:pt x="203848" y="273413"/>
                    <a:pt x="191475" y="277413"/>
                  </a:cubicBezTo>
                  <a:cubicBezTo>
                    <a:pt x="179496" y="277042"/>
                    <a:pt x="167548" y="275994"/>
                    <a:pt x="155688" y="274270"/>
                  </a:cubicBezTo>
                  <a:lnTo>
                    <a:pt x="155688" y="274270"/>
                  </a:lnTo>
                  <a:cubicBezTo>
                    <a:pt x="155688" y="274270"/>
                    <a:pt x="152452" y="292177"/>
                    <a:pt x="150263" y="303607"/>
                  </a:cubicBezTo>
                  <a:cubicBezTo>
                    <a:pt x="148074" y="315037"/>
                    <a:pt x="148930" y="321133"/>
                    <a:pt x="171678" y="335230"/>
                  </a:cubicBezTo>
                  <a:cubicBezTo>
                    <a:pt x="194425" y="349327"/>
                    <a:pt x="137224" y="378188"/>
                    <a:pt x="99819" y="375330"/>
                  </a:cubicBezTo>
                  <a:cubicBezTo>
                    <a:pt x="62414" y="372473"/>
                    <a:pt x="20250" y="349899"/>
                    <a:pt x="8734" y="325705"/>
                  </a:cubicBezTo>
                  <a:cubicBezTo>
                    <a:pt x="-4115" y="298940"/>
                    <a:pt x="-2973" y="267126"/>
                    <a:pt x="13397" y="267888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135" name="Google Shape;2135;p34"/>
            <p:cNvGrpSpPr/>
            <p:nvPr/>
          </p:nvGrpSpPr>
          <p:grpSpPr>
            <a:xfrm>
              <a:off x="2941619" y="3895613"/>
              <a:ext cx="483621" cy="510995"/>
              <a:chOff x="4345944" y="4626313"/>
              <a:chExt cx="483621" cy="510995"/>
            </a:xfrm>
          </p:grpSpPr>
          <p:grpSp>
            <p:nvGrpSpPr>
              <p:cNvPr id="2136" name="Google Shape;2136;p34"/>
              <p:cNvGrpSpPr/>
              <p:nvPr/>
            </p:nvGrpSpPr>
            <p:grpSpPr>
              <a:xfrm>
                <a:off x="4345944" y="4852987"/>
                <a:ext cx="474200" cy="284321"/>
                <a:chOff x="4345944" y="4852987"/>
                <a:chExt cx="474200" cy="284321"/>
              </a:xfrm>
            </p:grpSpPr>
            <p:sp>
              <p:nvSpPr>
                <p:cNvPr id="2137" name="Google Shape;2137;p34"/>
                <p:cNvSpPr/>
                <p:nvPr/>
              </p:nvSpPr>
              <p:spPr>
                <a:xfrm>
                  <a:off x="4346061" y="4969668"/>
                  <a:ext cx="474083" cy="1676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083" h="167618" extrusionOk="0">
                      <a:moveTo>
                        <a:pt x="474082" y="43529"/>
                      </a:moveTo>
                      <a:lnTo>
                        <a:pt x="474082" y="43529"/>
                      </a:lnTo>
                      <a:cubicBezTo>
                        <a:pt x="474178" y="50425"/>
                        <a:pt x="470537" y="56845"/>
                        <a:pt x="464564" y="60293"/>
                      </a:cubicBezTo>
                      <a:lnTo>
                        <a:pt x="283155" y="165068"/>
                      </a:lnTo>
                      <a:cubicBezTo>
                        <a:pt x="277266" y="168469"/>
                        <a:pt x="270009" y="168469"/>
                        <a:pt x="264120" y="165068"/>
                      </a:cubicBezTo>
                      <a:lnTo>
                        <a:pt x="9520" y="18193"/>
                      </a:lnTo>
                      <a:cubicBezTo>
                        <a:pt x="3547" y="14745"/>
                        <a:pt x="-94" y="8334"/>
                        <a:pt x="2" y="1429"/>
                      </a:cubicBezTo>
                      <a:lnTo>
                        <a:pt x="2" y="0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38" name="Google Shape;2138;p34"/>
                <p:cNvSpPr/>
                <p:nvPr/>
              </p:nvSpPr>
              <p:spPr>
                <a:xfrm>
                  <a:off x="4619603" y="5013483"/>
                  <a:ext cx="200539" cy="123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539" h="123825" extrusionOk="0">
                      <a:moveTo>
                        <a:pt x="190926" y="16478"/>
                      </a:moveTo>
                      <a:lnTo>
                        <a:pt x="9518" y="121253"/>
                      </a:lnTo>
                      <a:cubicBezTo>
                        <a:pt x="6626" y="122930"/>
                        <a:pt x="3344" y="123815"/>
                        <a:pt x="0" y="123825"/>
                      </a:cubicBezTo>
                      <a:lnTo>
                        <a:pt x="0" y="0"/>
                      </a:lnTo>
                      <a:lnTo>
                        <a:pt x="200539" y="0"/>
                      </a:lnTo>
                      <a:cubicBezTo>
                        <a:pt x="200513" y="6820"/>
                        <a:pt x="196846" y="13106"/>
                        <a:pt x="190926" y="16478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39" name="Google Shape;2139;p34"/>
                <p:cNvSpPr/>
                <p:nvPr/>
              </p:nvSpPr>
              <p:spPr>
                <a:xfrm>
                  <a:off x="4345944" y="4852987"/>
                  <a:ext cx="474198" cy="2740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198" h="274003" extrusionOk="0">
                      <a:moveTo>
                        <a:pt x="280322" y="272224"/>
                      </a:moveTo>
                      <a:cubicBezTo>
                        <a:pt x="276096" y="274596"/>
                        <a:pt x="270938" y="274596"/>
                        <a:pt x="266712" y="272224"/>
                      </a:cubicBezTo>
                      <a:lnTo>
                        <a:pt x="2498" y="119824"/>
                      </a:lnTo>
                      <a:cubicBezTo>
                        <a:pt x="-833" y="117824"/>
                        <a:pt x="-833" y="114681"/>
                        <a:pt x="2498" y="112776"/>
                      </a:cubicBezTo>
                      <a:lnTo>
                        <a:pt x="197137" y="0"/>
                      </a:lnTo>
                      <a:lnTo>
                        <a:pt x="474199" y="160211"/>
                      </a:ln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2140" name="Google Shape;2140;p34"/>
                <p:cNvGrpSpPr/>
                <p:nvPr/>
              </p:nvGrpSpPr>
              <p:grpSpPr>
                <a:xfrm>
                  <a:off x="4457040" y="4985575"/>
                  <a:ext cx="133724" cy="77247"/>
                  <a:chOff x="4457040" y="4985575"/>
                  <a:chExt cx="133724" cy="77247"/>
                </a:xfrm>
              </p:grpSpPr>
              <p:sp>
                <p:nvSpPr>
                  <p:cNvPr id="2141" name="Google Shape;2141;p34"/>
                  <p:cNvSpPr/>
                  <p:nvPr/>
                </p:nvSpPr>
                <p:spPr>
                  <a:xfrm>
                    <a:off x="4457040" y="4985575"/>
                    <a:ext cx="133724" cy="772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3724" h="77247" extrusionOk="0">
                        <a:moveTo>
                          <a:pt x="0" y="27622"/>
                        </a:moveTo>
                        <a:lnTo>
                          <a:pt x="1332" y="28384"/>
                        </a:lnTo>
                        <a:lnTo>
                          <a:pt x="85945" y="77248"/>
                        </a:lnTo>
                        <a:lnTo>
                          <a:pt x="132487" y="50387"/>
                        </a:lnTo>
                        <a:lnTo>
                          <a:pt x="133725" y="49625"/>
                        </a:lnTo>
                        <a:lnTo>
                          <a:pt x="47779" y="0"/>
                        </a:lnTo>
                        <a:lnTo>
                          <a:pt x="0" y="27622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42" name="Google Shape;2142;p34"/>
                  <p:cNvSpPr/>
                  <p:nvPr/>
                </p:nvSpPr>
                <p:spPr>
                  <a:xfrm>
                    <a:off x="4458372" y="4987099"/>
                    <a:ext cx="131154" cy="757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1154" h="75723" extrusionOk="0">
                        <a:moveTo>
                          <a:pt x="0" y="26861"/>
                        </a:moveTo>
                        <a:lnTo>
                          <a:pt x="84613" y="75724"/>
                        </a:lnTo>
                        <a:lnTo>
                          <a:pt x="131155" y="48863"/>
                        </a:lnTo>
                        <a:lnTo>
                          <a:pt x="46447" y="0"/>
                        </a:lnTo>
                        <a:lnTo>
                          <a:pt x="0" y="26861"/>
                        </a:ln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2143" name="Google Shape;2143;p34"/>
                <p:cNvSpPr/>
                <p:nvPr/>
              </p:nvSpPr>
              <p:spPr>
                <a:xfrm>
                  <a:off x="4747605" y="5011693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85" y="17069"/>
                        <a:pt x="15630" y="17069"/>
                        <a:pt x="16859" y="16459"/>
                      </a:cubicBezTo>
                      <a:lnTo>
                        <a:pt x="28470" y="9696"/>
                      </a:lnTo>
                      <a:cubicBezTo>
                        <a:pt x="29613" y="9030"/>
                        <a:pt x="29708" y="8077"/>
                        <a:pt x="28470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98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4" name="Google Shape;2144;p34"/>
                <p:cNvSpPr/>
                <p:nvPr/>
              </p:nvSpPr>
              <p:spPr>
                <a:xfrm>
                  <a:off x="4730414" y="5001691"/>
                  <a:ext cx="2930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03" h="16916" extrusionOk="0">
                      <a:moveTo>
                        <a:pt x="642" y="9411"/>
                      </a:moveTo>
                      <a:lnTo>
                        <a:pt x="12825" y="16459"/>
                      </a:lnTo>
                      <a:cubicBezTo>
                        <a:pt x="14054" y="17069"/>
                        <a:pt x="15499" y="17069"/>
                        <a:pt x="16727" y="16459"/>
                      </a:cubicBezTo>
                      <a:lnTo>
                        <a:pt x="28339" y="9696"/>
                      </a:lnTo>
                      <a:cubicBezTo>
                        <a:pt x="29576" y="9030"/>
                        <a:pt x="29672" y="8077"/>
                        <a:pt x="28339" y="7506"/>
                      </a:cubicBezTo>
                      <a:lnTo>
                        <a:pt x="16156" y="457"/>
                      </a:lnTo>
                      <a:cubicBezTo>
                        <a:pt x="14928" y="-152"/>
                        <a:pt x="13483" y="-152"/>
                        <a:pt x="12254" y="457"/>
                      </a:cubicBezTo>
                      <a:lnTo>
                        <a:pt x="642" y="7124"/>
                      </a:lnTo>
                      <a:cubicBezTo>
                        <a:pt x="-214" y="7791"/>
                        <a:pt x="-214" y="8458"/>
                        <a:pt x="642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5" name="Google Shape;2145;p34"/>
                <p:cNvSpPr/>
                <p:nvPr/>
              </p:nvSpPr>
              <p:spPr>
                <a:xfrm>
                  <a:off x="4713055" y="4991690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52" y="17069"/>
                        <a:pt x="15568" y="17069"/>
                        <a:pt x="16764" y="16459"/>
                      </a:cubicBezTo>
                      <a:lnTo>
                        <a:pt x="28471" y="9792"/>
                      </a:lnTo>
                      <a:cubicBezTo>
                        <a:pt x="29613" y="9125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125"/>
                      </a:lnTo>
                      <a:cubicBezTo>
                        <a:pt x="-178" y="7792"/>
                        <a:pt x="-273" y="8935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6" name="Google Shape;2146;p34"/>
                <p:cNvSpPr/>
                <p:nvPr/>
              </p:nvSpPr>
              <p:spPr>
                <a:xfrm>
                  <a:off x="4695787" y="4981117"/>
                  <a:ext cx="29345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5" h="17487" extrusionOk="0">
                      <a:moveTo>
                        <a:pt x="720" y="9982"/>
                      </a:moveTo>
                      <a:lnTo>
                        <a:pt x="12903" y="17031"/>
                      </a:lnTo>
                      <a:cubicBezTo>
                        <a:pt x="14131" y="17640"/>
                        <a:pt x="15576" y="17640"/>
                        <a:pt x="16805" y="17031"/>
                      </a:cubicBezTo>
                      <a:lnTo>
                        <a:pt x="28417" y="10363"/>
                      </a:lnTo>
                      <a:cubicBezTo>
                        <a:pt x="29559" y="9696"/>
                        <a:pt x="29749" y="8649"/>
                        <a:pt x="28417" y="8077"/>
                      </a:cubicBezTo>
                      <a:lnTo>
                        <a:pt x="16519" y="457"/>
                      </a:lnTo>
                      <a:cubicBezTo>
                        <a:pt x="15291" y="-152"/>
                        <a:pt x="13846" y="-152"/>
                        <a:pt x="12617" y="457"/>
                      </a:cubicBezTo>
                      <a:lnTo>
                        <a:pt x="1005" y="7125"/>
                      </a:lnTo>
                      <a:cubicBezTo>
                        <a:pt x="-232" y="8363"/>
                        <a:pt x="-327" y="9411"/>
                        <a:pt x="720" y="9982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7" name="Google Shape;2147;p34"/>
                <p:cNvSpPr/>
                <p:nvPr/>
              </p:nvSpPr>
              <p:spPr>
                <a:xfrm>
                  <a:off x="4678497" y="4971592"/>
                  <a:ext cx="29372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2" h="17487" extrusionOk="0">
                      <a:moveTo>
                        <a:pt x="688" y="9982"/>
                      </a:moveTo>
                      <a:lnTo>
                        <a:pt x="12871" y="17031"/>
                      </a:lnTo>
                      <a:cubicBezTo>
                        <a:pt x="14099" y="17640"/>
                        <a:pt x="15544" y="17640"/>
                        <a:pt x="16773" y="17031"/>
                      </a:cubicBezTo>
                      <a:lnTo>
                        <a:pt x="28480" y="10268"/>
                      </a:lnTo>
                      <a:cubicBezTo>
                        <a:pt x="29622" y="9601"/>
                        <a:pt x="29717" y="8553"/>
                        <a:pt x="28480" y="7982"/>
                      </a:cubicBezTo>
                      <a:lnTo>
                        <a:pt x="16487" y="457"/>
                      </a:lnTo>
                      <a:cubicBezTo>
                        <a:pt x="15259" y="-152"/>
                        <a:pt x="13814" y="-152"/>
                        <a:pt x="12585" y="457"/>
                      </a:cubicBezTo>
                      <a:lnTo>
                        <a:pt x="973" y="7220"/>
                      </a:lnTo>
                      <a:cubicBezTo>
                        <a:pt x="-169" y="7982"/>
                        <a:pt x="-359" y="8935"/>
                        <a:pt x="688" y="9982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8" name="Google Shape;2148;p34"/>
                <p:cNvSpPr/>
                <p:nvPr/>
              </p:nvSpPr>
              <p:spPr>
                <a:xfrm>
                  <a:off x="4661184" y="4961591"/>
                  <a:ext cx="29363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7011" extrusionOk="0">
                      <a:moveTo>
                        <a:pt x="679" y="9506"/>
                      </a:moveTo>
                      <a:lnTo>
                        <a:pt x="12957" y="16555"/>
                      </a:lnTo>
                      <a:cubicBezTo>
                        <a:pt x="14152" y="17164"/>
                        <a:pt x="15568" y="17164"/>
                        <a:pt x="16764" y="16555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982"/>
                        <a:pt x="-273" y="8934"/>
                        <a:pt x="679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9" name="Google Shape;2149;p34"/>
                <p:cNvSpPr/>
                <p:nvPr/>
              </p:nvSpPr>
              <p:spPr>
                <a:xfrm>
                  <a:off x="4643896" y="4951685"/>
                  <a:ext cx="29270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70" h="17011" extrusionOk="0">
                      <a:moveTo>
                        <a:pt x="644" y="9411"/>
                      </a:moveTo>
                      <a:lnTo>
                        <a:pt x="12827" y="16554"/>
                      </a:lnTo>
                      <a:cubicBezTo>
                        <a:pt x="14056" y="17164"/>
                        <a:pt x="15501" y="17164"/>
                        <a:pt x="16729" y="16554"/>
                      </a:cubicBezTo>
                      <a:lnTo>
                        <a:pt x="28341" y="9792"/>
                      </a:lnTo>
                      <a:cubicBezTo>
                        <a:pt x="29483" y="9125"/>
                        <a:pt x="29674" y="8172"/>
                        <a:pt x="28341" y="7601"/>
                      </a:cubicBezTo>
                      <a:lnTo>
                        <a:pt x="16158" y="457"/>
                      </a:lnTo>
                      <a:cubicBezTo>
                        <a:pt x="14930" y="-152"/>
                        <a:pt x="13485" y="-152"/>
                        <a:pt x="12256" y="457"/>
                      </a:cubicBezTo>
                      <a:lnTo>
                        <a:pt x="644" y="7220"/>
                      </a:lnTo>
                      <a:cubicBezTo>
                        <a:pt x="-117" y="7887"/>
                        <a:pt x="-307" y="8839"/>
                        <a:pt x="644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0" name="Google Shape;2150;p34"/>
                <p:cNvSpPr/>
                <p:nvPr/>
              </p:nvSpPr>
              <p:spPr>
                <a:xfrm>
                  <a:off x="4626634" y="4941779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1" name="Google Shape;2151;p34"/>
                <p:cNvSpPr/>
                <p:nvPr/>
              </p:nvSpPr>
              <p:spPr>
                <a:xfrm>
                  <a:off x="4609300" y="4931587"/>
                  <a:ext cx="29374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4" h="17106" extrusionOk="0">
                      <a:moveTo>
                        <a:pt x="690" y="9601"/>
                      </a:moveTo>
                      <a:lnTo>
                        <a:pt x="12968" y="16650"/>
                      </a:lnTo>
                      <a:cubicBezTo>
                        <a:pt x="14197" y="17259"/>
                        <a:pt x="15642" y="17259"/>
                        <a:pt x="16870" y="16650"/>
                      </a:cubicBezTo>
                      <a:lnTo>
                        <a:pt x="28482" y="9887"/>
                      </a:lnTo>
                      <a:cubicBezTo>
                        <a:pt x="29624" y="9220"/>
                        <a:pt x="29719" y="8268"/>
                        <a:pt x="28482" y="7696"/>
                      </a:cubicBezTo>
                      <a:lnTo>
                        <a:pt x="16204" y="457"/>
                      </a:lnTo>
                      <a:cubicBezTo>
                        <a:pt x="14975" y="-152"/>
                        <a:pt x="13530" y="-152"/>
                        <a:pt x="12302" y="457"/>
                      </a:cubicBezTo>
                      <a:lnTo>
                        <a:pt x="595" y="7220"/>
                      </a:lnTo>
                      <a:cubicBezTo>
                        <a:pt x="-167" y="7982"/>
                        <a:pt x="-262" y="9030"/>
                        <a:pt x="690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2" name="Google Shape;2152;p34"/>
                <p:cNvSpPr/>
                <p:nvPr/>
              </p:nvSpPr>
              <p:spPr>
                <a:xfrm>
                  <a:off x="4592048" y="4921776"/>
                  <a:ext cx="2934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792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3" name="Google Shape;2153;p34"/>
                <p:cNvSpPr/>
                <p:nvPr/>
              </p:nvSpPr>
              <p:spPr>
                <a:xfrm>
                  <a:off x="4574762" y="4911775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125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4" name="Google Shape;2154;p34"/>
                <p:cNvSpPr/>
                <p:nvPr/>
              </p:nvSpPr>
              <p:spPr>
                <a:xfrm>
                  <a:off x="4557452" y="4901679"/>
                  <a:ext cx="29387" cy="169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87" h="16983" extrusionOk="0">
                      <a:moveTo>
                        <a:pt x="761" y="9506"/>
                      </a:moveTo>
                      <a:lnTo>
                        <a:pt x="12944" y="16554"/>
                      </a:lnTo>
                      <a:cubicBezTo>
                        <a:pt x="14182" y="17126"/>
                        <a:pt x="15608" y="17126"/>
                        <a:pt x="16846" y="16554"/>
                      </a:cubicBezTo>
                      <a:lnTo>
                        <a:pt x="28458" y="9792"/>
                      </a:lnTo>
                      <a:cubicBezTo>
                        <a:pt x="29600" y="9125"/>
                        <a:pt x="29791" y="8077"/>
                        <a:pt x="28458" y="7506"/>
                      </a:cubicBezTo>
                      <a:lnTo>
                        <a:pt x="16275" y="457"/>
                      </a:lnTo>
                      <a:cubicBezTo>
                        <a:pt x="15047" y="-152"/>
                        <a:pt x="13602" y="-152"/>
                        <a:pt x="12373" y="457"/>
                      </a:cubicBezTo>
                      <a:lnTo>
                        <a:pt x="666" y="7220"/>
                      </a:lnTo>
                      <a:cubicBezTo>
                        <a:pt x="-190" y="7982"/>
                        <a:pt x="-286" y="8934"/>
                        <a:pt x="761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5" name="Google Shape;2155;p34"/>
                <p:cNvSpPr/>
                <p:nvPr/>
              </p:nvSpPr>
              <p:spPr>
                <a:xfrm>
                  <a:off x="4540118" y="4891677"/>
                  <a:ext cx="29458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458" h="17011" extrusionOk="0">
                      <a:moveTo>
                        <a:pt x="774" y="9506"/>
                      </a:moveTo>
                      <a:lnTo>
                        <a:pt x="12956" y="16554"/>
                      </a:lnTo>
                      <a:cubicBezTo>
                        <a:pt x="14185" y="17164"/>
                        <a:pt x="15630" y="17164"/>
                        <a:pt x="16859" y="16554"/>
                      </a:cubicBezTo>
                      <a:lnTo>
                        <a:pt x="28566" y="9792"/>
                      </a:lnTo>
                      <a:cubicBezTo>
                        <a:pt x="29708" y="9125"/>
                        <a:pt x="29803" y="8077"/>
                        <a:pt x="28566" y="7506"/>
                      </a:cubicBezTo>
                      <a:lnTo>
                        <a:pt x="16383" y="457"/>
                      </a:lnTo>
                      <a:cubicBezTo>
                        <a:pt x="15154" y="-152"/>
                        <a:pt x="13709" y="-152"/>
                        <a:pt x="12481" y="457"/>
                      </a:cubicBezTo>
                      <a:lnTo>
                        <a:pt x="869" y="7220"/>
                      </a:lnTo>
                      <a:cubicBezTo>
                        <a:pt x="-273" y="7982"/>
                        <a:pt x="-273" y="8935"/>
                        <a:pt x="774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6" name="Google Shape;2156;p34"/>
                <p:cNvSpPr/>
                <p:nvPr/>
              </p:nvSpPr>
              <p:spPr>
                <a:xfrm>
                  <a:off x="4514573" y="4876818"/>
                  <a:ext cx="37680" cy="218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680" h="21809" extrusionOk="0">
                      <a:moveTo>
                        <a:pt x="716" y="9506"/>
                      </a:moveTo>
                      <a:lnTo>
                        <a:pt x="21274" y="21317"/>
                      </a:lnTo>
                      <a:cubicBezTo>
                        <a:pt x="22457" y="21974"/>
                        <a:pt x="23898" y="21974"/>
                        <a:pt x="25081" y="21317"/>
                      </a:cubicBezTo>
                      <a:lnTo>
                        <a:pt x="36788" y="14554"/>
                      </a:lnTo>
                      <a:cubicBezTo>
                        <a:pt x="37930" y="13887"/>
                        <a:pt x="38025" y="12935"/>
                        <a:pt x="36788" y="12363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982"/>
                        <a:pt x="-331" y="9506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7" name="Google Shape;2157;p34"/>
                <p:cNvSpPr/>
                <p:nvPr/>
              </p:nvSpPr>
              <p:spPr>
                <a:xfrm>
                  <a:off x="4705251" y="5006549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7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8" name="Google Shape;2158;p34"/>
                <p:cNvSpPr/>
                <p:nvPr/>
              </p:nvSpPr>
              <p:spPr>
                <a:xfrm>
                  <a:off x="4687929" y="4996548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9" name="Google Shape;2159;p34"/>
                <p:cNvSpPr/>
                <p:nvPr/>
              </p:nvSpPr>
              <p:spPr>
                <a:xfrm>
                  <a:off x="4670606" y="4986547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0" name="Google Shape;2160;p34"/>
                <p:cNvSpPr/>
                <p:nvPr/>
              </p:nvSpPr>
              <p:spPr>
                <a:xfrm>
                  <a:off x="4653308" y="4976545"/>
                  <a:ext cx="29434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434" h="16916" extrusionOk="0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542" y="9696"/>
                      </a:lnTo>
                      <a:cubicBezTo>
                        <a:pt x="29684" y="9030"/>
                        <a:pt x="29779" y="8077"/>
                        <a:pt x="28542" y="7506"/>
                      </a:cubicBezTo>
                      <a:lnTo>
                        <a:pt x="16264" y="457"/>
                      </a:lnTo>
                      <a:cubicBezTo>
                        <a:pt x="15068" y="-152"/>
                        <a:pt x="13652" y="-152"/>
                        <a:pt x="12457" y="457"/>
                      </a:cubicBezTo>
                      <a:lnTo>
                        <a:pt x="750" y="7220"/>
                      </a:lnTo>
                      <a:cubicBezTo>
                        <a:pt x="-202" y="7792"/>
                        <a:pt x="-297" y="8839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1" name="Google Shape;2161;p34"/>
                <p:cNvSpPr/>
                <p:nvPr/>
              </p:nvSpPr>
              <p:spPr>
                <a:xfrm>
                  <a:off x="4636115" y="4966449"/>
                  <a:ext cx="29341" cy="1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7047" extrusionOk="0">
                      <a:moveTo>
                        <a:pt x="716" y="9506"/>
                      </a:moveTo>
                      <a:lnTo>
                        <a:pt x="12898" y="16554"/>
                      </a:lnTo>
                      <a:cubicBezTo>
                        <a:pt x="14116" y="17212"/>
                        <a:pt x="15583" y="17212"/>
                        <a:pt x="16801" y="16554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172"/>
                        <a:pt x="28412" y="7601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982"/>
                        <a:pt x="-331" y="8935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2" name="Google Shape;2162;p34"/>
                <p:cNvSpPr/>
                <p:nvPr/>
              </p:nvSpPr>
              <p:spPr>
                <a:xfrm>
                  <a:off x="4618793" y="4956352"/>
                  <a:ext cx="29341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7106" extrusionOk="0">
                      <a:moveTo>
                        <a:pt x="716" y="9601"/>
                      </a:moveTo>
                      <a:lnTo>
                        <a:pt x="12898" y="16650"/>
                      </a:lnTo>
                      <a:cubicBezTo>
                        <a:pt x="14127" y="17259"/>
                        <a:pt x="15572" y="17259"/>
                        <a:pt x="16801" y="16650"/>
                      </a:cubicBezTo>
                      <a:lnTo>
                        <a:pt x="28412" y="9887"/>
                      </a:lnTo>
                      <a:cubicBezTo>
                        <a:pt x="29554" y="9220"/>
                        <a:pt x="29745" y="8268"/>
                        <a:pt x="28412" y="7601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8077"/>
                        <a:pt x="-331" y="9030"/>
                        <a:pt x="716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3" name="Google Shape;2163;p34"/>
                <p:cNvSpPr/>
                <p:nvPr/>
              </p:nvSpPr>
              <p:spPr>
                <a:xfrm>
                  <a:off x="4601470" y="4946446"/>
                  <a:ext cx="29341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7011" extrusionOk="0">
                      <a:moveTo>
                        <a:pt x="716" y="9506"/>
                      </a:moveTo>
                      <a:lnTo>
                        <a:pt x="12898" y="16554"/>
                      </a:lnTo>
                      <a:cubicBezTo>
                        <a:pt x="14127" y="17164"/>
                        <a:pt x="15572" y="17164"/>
                        <a:pt x="16801" y="16554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982"/>
                        <a:pt x="-331" y="8935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4" name="Google Shape;2164;p34"/>
                <p:cNvSpPr/>
                <p:nvPr/>
              </p:nvSpPr>
              <p:spPr>
                <a:xfrm>
                  <a:off x="4584137" y="4936445"/>
                  <a:ext cx="29291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91" h="17011" extrusionOk="0">
                      <a:moveTo>
                        <a:pt x="726" y="9506"/>
                      </a:moveTo>
                      <a:lnTo>
                        <a:pt x="12814" y="16554"/>
                      </a:lnTo>
                      <a:cubicBezTo>
                        <a:pt x="14043" y="17164"/>
                        <a:pt x="15487" y="17164"/>
                        <a:pt x="16716" y="16554"/>
                      </a:cubicBezTo>
                      <a:lnTo>
                        <a:pt x="28328" y="9792"/>
                      </a:lnTo>
                      <a:cubicBezTo>
                        <a:pt x="29565" y="9125"/>
                        <a:pt x="29660" y="8077"/>
                        <a:pt x="28328" y="7506"/>
                      </a:cubicBezTo>
                      <a:lnTo>
                        <a:pt x="16145" y="457"/>
                      </a:lnTo>
                      <a:cubicBezTo>
                        <a:pt x="14916" y="-152"/>
                        <a:pt x="13471" y="-152"/>
                        <a:pt x="12243" y="457"/>
                      </a:cubicBezTo>
                      <a:lnTo>
                        <a:pt x="631" y="7220"/>
                      </a:lnTo>
                      <a:cubicBezTo>
                        <a:pt x="-130" y="7982"/>
                        <a:pt x="-321" y="8935"/>
                        <a:pt x="72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5" name="Google Shape;2165;p34"/>
                <p:cNvSpPr/>
                <p:nvPr/>
              </p:nvSpPr>
              <p:spPr>
                <a:xfrm>
                  <a:off x="4566835" y="4926444"/>
                  <a:ext cx="29390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90" h="17011" extrusionOk="0">
                      <a:moveTo>
                        <a:pt x="706" y="9506"/>
                      </a:moveTo>
                      <a:lnTo>
                        <a:pt x="12888" y="16554"/>
                      </a:lnTo>
                      <a:cubicBezTo>
                        <a:pt x="14117" y="17164"/>
                        <a:pt x="15562" y="17164"/>
                        <a:pt x="16791" y="16554"/>
                      </a:cubicBezTo>
                      <a:lnTo>
                        <a:pt x="28498" y="9791"/>
                      </a:lnTo>
                      <a:cubicBezTo>
                        <a:pt x="29640" y="9125"/>
                        <a:pt x="29735" y="8077"/>
                        <a:pt x="28498" y="7506"/>
                      </a:cubicBezTo>
                      <a:lnTo>
                        <a:pt x="16315" y="457"/>
                      </a:lnTo>
                      <a:cubicBezTo>
                        <a:pt x="15086" y="-152"/>
                        <a:pt x="13641" y="-152"/>
                        <a:pt x="12413" y="457"/>
                      </a:cubicBezTo>
                      <a:lnTo>
                        <a:pt x="801" y="7220"/>
                      </a:lnTo>
                      <a:cubicBezTo>
                        <a:pt x="-151" y="7982"/>
                        <a:pt x="-341" y="8934"/>
                        <a:pt x="70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6" name="Google Shape;2166;p34"/>
                <p:cNvSpPr/>
                <p:nvPr/>
              </p:nvSpPr>
              <p:spPr>
                <a:xfrm>
                  <a:off x="4549576" y="4916443"/>
                  <a:ext cx="29326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26" h="17011" extrusionOk="0">
                      <a:moveTo>
                        <a:pt x="642" y="9506"/>
                      </a:moveTo>
                      <a:lnTo>
                        <a:pt x="12825" y="16554"/>
                      </a:lnTo>
                      <a:cubicBezTo>
                        <a:pt x="14054" y="17164"/>
                        <a:pt x="15499" y="17164"/>
                        <a:pt x="16727" y="16554"/>
                      </a:cubicBezTo>
                      <a:lnTo>
                        <a:pt x="28434" y="9792"/>
                      </a:lnTo>
                      <a:cubicBezTo>
                        <a:pt x="29576" y="9125"/>
                        <a:pt x="29672" y="8077"/>
                        <a:pt x="28434" y="7506"/>
                      </a:cubicBezTo>
                      <a:lnTo>
                        <a:pt x="16156" y="457"/>
                      </a:lnTo>
                      <a:cubicBezTo>
                        <a:pt x="14928" y="-152"/>
                        <a:pt x="13483" y="-152"/>
                        <a:pt x="12254" y="457"/>
                      </a:cubicBezTo>
                      <a:lnTo>
                        <a:pt x="642" y="7220"/>
                      </a:lnTo>
                      <a:cubicBezTo>
                        <a:pt x="-214" y="7982"/>
                        <a:pt x="-214" y="8935"/>
                        <a:pt x="642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7" name="Google Shape;2167;p34"/>
                <p:cNvSpPr/>
                <p:nvPr/>
              </p:nvSpPr>
              <p:spPr>
                <a:xfrm>
                  <a:off x="4532218" y="4906536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8363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8" name="Google Shape;2168;p34"/>
                <p:cNvSpPr/>
                <p:nvPr/>
              </p:nvSpPr>
              <p:spPr>
                <a:xfrm>
                  <a:off x="4514896" y="4896535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125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9" name="Google Shape;2169;p34"/>
                <p:cNvSpPr/>
                <p:nvPr/>
              </p:nvSpPr>
              <p:spPr>
                <a:xfrm>
                  <a:off x="4722536" y="5016484"/>
                  <a:ext cx="37680" cy="217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680" h="21745" extrusionOk="0">
                      <a:moveTo>
                        <a:pt x="716" y="9477"/>
                      </a:moveTo>
                      <a:lnTo>
                        <a:pt x="21274" y="21288"/>
                      </a:lnTo>
                      <a:cubicBezTo>
                        <a:pt x="22503" y="21898"/>
                        <a:pt x="23948" y="21898"/>
                        <a:pt x="25176" y="21288"/>
                      </a:cubicBezTo>
                      <a:lnTo>
                        <a:pt x="36788" y="14526"/>
                      </a:lnTo>
                      <a:cubicBezTo>
                        <a:pt x="37930" y="13859"/>
                        <a:pt x="38025" y="12811"/>
                        <a:pt x="36788" y="12240"/>
                      </a:cubicBezTo>
                      <a:lnTo>
                        <a:pt x="16230" y="429"/>
                      </a:lnTo>
                      <a:cubicBezTo>
                        <a:pt x="14991" y="-143"/>
                        <a:pt x="13566" y="-143"/>
                        <a:pt x="12327" y="429"/>
                      </a:cubicBezTo>
                      <a:lnTo>
                        <a:pt x="716" y="7192"/>
                      </a:lnTo>
                      <a:cubicBezTo>
                        <a:pt x="-141" y="7858"/>
                        <a:pt x="-331" y="8906"/>
                        <a:pt x="716" y="9477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0" name="Google Shape;2170;p34"/>
                <p:cNvSpPr/>
                <p:nvPr/>
              </p:nvSpPr>
              <p:spPr>
                <a:xfrm>
                  <a:off x="4481005" y="4886460"/>
                  <a:ext cx="46109" cy="24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109" h="24112" extrusionOk="0">
                      <a:moveTo>
                        <a:pt x="33141" y="436"/>
                      </a:moveTo>
                      <a:lnTo>
                        <a:pt x="45324" y="7484"/>
                      </a:lnTo>
                      <a:cubicBezTo>
                        <a:pt x="46371" y="8056"/>
                        <a:pt x="46371" y="9008"/>
                        <a:pt x="45324" y="9580"/>
                      </a:cubicBezTo>
                      <a:lnTo>
                        <a:pt x="33046" y="16723"/>
                      </a:lnTo>
                      <a:cubicBezTo>
                        <a:pt x="31910" y="17305"/>
                        <a:pt x="30566" y="17305"/>
                        <a:pt x="29429" y="16723"/>
                      </a:cubicBezTo>
                      <a:lnTo>
                        <a:pt x="28478" y="16152"/>
                      </a:lnTo>
                      <a:cubicBezTo>
                        <a:pt x="27408" y="15581"/>
                        <a:pt x="26121" y="15581"/>
                        <a:pt x="25051" y="16152"/>
                      </a:cubicBezTo>
                      <a:lnTo>
                        <a:pt x="12107" y="23677"/>
                      </a:lnTo>
                      <a:cubicBezTo>
                        <a:pt x="10971" y="24258"/>
                        <a:pt x="9627" y="24258"/>
                        <a:pt x="8490" y="23677"/>
                      </a:cubicBezTo>
                      <a:lnTo>
                        <a:pt x="686" y="19200"/>
                      </a:lnTo>
                      <a:cubicBezTo>
                        <a:pt x="107" y="18952"/>
                        <a:pt x="-157" y="18276"/>
                        <a:pt x="96" y="17695"/>
                      </a:cubicBezTo>
                      <a:cubicBezTo>
                        <a:pt x="211" y="17428"/>
                        <a:pt x="421" y="17219"/>
                        <a:pt x="686" y="17105"/>
                      </a:cubicBezTo>
                      <a:lnTo>
                        <a:pt x="12868" y="10056"/>
                      </a:lnTo>
                      <a:lnTo>
                        <a:pt x="15438" y="8627"/>
                      </a:lnTo>
                      <a:lnTo>
                        <a:pt x="17247" y="7580"/>
                      </a:lnTo>
                      <a:lnTo>
                        <a:pt x="19055" y="6532"/>
                      </a:lnTo>
                      <a:lnTo>
                        <a:pt x="29525" y="436"/>
                      </a:lnTo>
                      <a:cubicBezTo>
                        <a:pt x="30661" y="-145"/>
                        <a:pt x="32005" y="-145"/>
                        <a:pt x="33141" y="43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1" name="Google Shape;2171;p34"/>
                <p:cNvSpPr/>
                <p:nvPr/>
              </p:nvSpPr>
              <p:spPr>
                <a:xfrm>
                  <a:off x="4680529" y="5050364"/>
                  <a:ext cx="29375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5" h="16916" extrusionOk="0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447" y="9696"/>
                      </a:lnTo>
                      <a:cubicBezTo>
                        <a:pt x="29589" y="9030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125"/>
                      </a:lnTo>
                      <a:cubicBezTo>
                        <a:pt x="-202" y="7411"/>
                        <a:pt x="-297" y="8839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2" name="Google Shape;2172;p34"/>
                <p:cNvSpPr/>
                <p:nvPr/>
              </p:nvSpPr>
              <p:spPr>
                <a:xfrm>
                  <a:off x="4663322" y="5040268"/>
                  <a:ext cx="28938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938" h="17011" extrusionOk="0">
                      <a:moveTo>
                        <a:pt x="254" y="9506"/>
                      </a:moveTo>
                      <a:lnTo>
                        <a:pt x="12532" y="16554"/>
                      </a:lnTo>
                      <a:cubicBezTo>
                        <a:pt x="13760" y="17164"/>
                        <a:pt x="15205" y="17164"/>
                        <a:pt x="16434" y="16554"/>
                      </a:cubicBezTo>
                      <a:lnTo>
                        <a:pt x="28046" y="9792"/>
                      </a:lnTo>
                      <a:cubicBezTo>
                        <a:pt x="29188" y="9125"/>
                        <a:pt x="29283" y="8077"/>
                        <a:pt x="28046" y="7506"/>
                      </a:cubicBezTo>
                      <a:lnTo>
                        <a:pt x="15863" y="457"/>
                      </a:lnTo>
                      <a:cubicBezTo>
                        <a:pt x="14634" y="-152"/>
                        <a:pt x="13189" y="-152"/>
                        <a:pt x="11961" y="457"/>
                      </a:cubicBezTo>
                      <a:lnTo>
                        <a:pt x="254" y="7220"/>
                      </a:lnTo>
                      <a:cubicBezTo>
                        <a:pt x="254" y="7982"/>
                        <a:pt x="-317" y="8935"/>
                        <a:pt x="254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3" name="Google Shape;2173;p34"/>
                <p:cNvSpPr/>
                <p:nvPr/>
              </p:nvSpPr>
              <p:spPr>
                <a:xfrm>
                  <a:off x="4646050" y="5030457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52" y="17069"/>
                        <a:pt x="15568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8268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4" name="Google Shape;2174;p34"/>
                <p:cNvSpPr/>
                <p:nvPr/>
              </p:nvSpPr>
              <p:spPr>
                <a:xfrm>
                  <a:off x="4499297" y="4945494"/>
                  <a:ext cx="29352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52" h="17011" extrusionOk="0">
                      <a:moveTo>
                        <a:pt x="668" y="9506"/>
                      </a:moveTo>
                      <a:lnTo>
                        <a:pt x="12851" y="16554"/>
                      </a:lnTo>
                      <a:cubicBezTo>
                        <a:pt x="14080" y="17164"/>
                        <a:pt x="15524" y="17164"/>
                        <a:pt x="16753" y="16554"/>
                      </a:cubicBezTo>
                      <a:lnTo>
                        <a:pt x="28460" y="9791"/>
                      </a:lnTo>
                      <a:cubicBezTo>
                        <a:pt x="29602" y="9125"/>
                        <a:pt x="29697" y="8077"/>
                        <a:pt x="28460" y="7506"/>
                      </a:cubicBezTo>
                      <a:lnTo>
                        <a:pt x="16277" y="457"/>
                      </a:lnTo>
                      <a:cubicBezTo>
                        <a:pt x="15048" y="-152"/>
                        <a:pt x="13604" y="-152"/>
                        <a:pt x="12375" y="457"/>
                      </a:cubicBezTo>
                      <a:lnTo>
                        <a:pt x="763" y="7220"/>
                      </a:lnTo>
                      <a:cubicBezTo>
                        <a:pt x="-189" y="7982"/>
                        <a:pt x="-284" y="8934"/>
                        <a:pt x="668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5" name="Google Shape;2175;p34"/>
                <p:cNvSpPr/>
                <p:nvPr/>
              </p:nvSpPr>
              <p:spPr>
                <a:xfrm>
                  <a:off x="4482022" y="4935683"/>
                  <a:ext cx="29376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697"/>
                      </a:lnTo>
                      <a:cubicBezTo>
                        <a:pt x="29650" y="9030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792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6" name="Google Shape;2176;p34"/>
                <p:cNvSpPr/>
                <p:nvPr/>
              </p:nvSpPr>
              <p:spPr>
                <a:xfrm>
                  <a:off x="4464795" y="4925682"/>
                  <a:ext cx="2934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8268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7" name="Google Shape;2177;p34"/>
                <p:cNvSpPr/>
                <p:nvPr/>
              </p:nvSpPr>
              <p:spPr>
                <a:xfrm>
                  <a:off x="4447522" y="4915490"/>
                  <a:ext cx="29387" cy="172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87" h="17202" extrusionOk="0">
                      <a:moveTo>
                        <a:pt x="761" y="9601"/>
                      </a:moveTo>
                      <a:lnTo>
                        <a:pt x="12944" y="16745"/>
                      </a:lnTo>
                      <a:cubicBezTo>
                        <a:pt x="14173" y="17355"/>
                        <a:pt x="15618" y="17355"/>
                        <a:pt x="16846" y="16745"/>
                      </a:cubicBezTo>
                      <a:lnTo>
                        <a:pt x="28458" y="9982"/>
                      </a:lnTo>
                      <a:cubicBezTo>
                        <a:pt x="29600" y="9316"/>
                        <a:pt x="29791" y="8363"/>
                        <a:pt x="28458" y="7792"/>
                      </a:cubicBezTo>
                      <a:lnTo>
                        <a:pt x="16180" y="457"/>
                      </a:lnTo>
                      <a:cubicBezTo>
                        <a:pt x="14951" y="-152"/>
                        <a:pt x="13507" y="-152"/>
                        <a:pt x="12278" y="457"/>
                      </a:cubicBezTo>
                      <a:lnTo>
                        <a:pt x="666" y="7220"/>
                      </a:lnTo>
                      <a:cubicBezTo>
                        <a:pt x="-190" y="8077"/>
                        <a:pt x="-286" y="8935"/>
                        <a:pt x="761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8" name="Google Shape;2178;p34"/>
                <p:cNvSpPr/>
                <p:nvPr/>
              </p:nvSpPr>
              <p:spPr>
                <a:xfrm>
                  <a:off x="4624469" y="5017884"/>
                  <a:ext cx="34098" cy="193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098" h="19393" extrusionOk="0">
                      <a:moveTo>
                        <a:pt x="1035" y="9411"/>
                      </a:moveTo>
                      <a:lnTo>
                        <a:pt x="17691" y="18936"/>
                      </a:lnTo>
                      <a:cubicBezTo>
                        <a:pt x="18887" y="19546"/>
                        <a:pt x="20303" y="19546"/>
                        <a:pt x="21499" y="18936"/>
                      </a:cubicBezTo>
                      <a:lnTo>
                        <a:pt x="33205" y="12268"/>
                      </a:lnTo>
                      <a:cubicBezTo>
                        <a:pt x="34348" y="11602"/>
                        <a:pt x="34443" y="10554"/>
                        <a:pt x="33205" y="9982"/>
                      </a:cubicBezTo>
                      <a:lnTo>
                        <a:pt x="16549" y="457"/>
                      </a:lnTo>
                      <a:cubicBezTo>
                        <a:pt x="15321" y="-152"/>
                        <a:pt x="13876" y="-152"/>
                        <a:pt x="12647" y="457"/>
                      </a:cubicBezTo>
                      <a:lnTo>
                        <a:pt x="1035" y="7220"/>
                      </a:lnTo>
                      <a:cubicBezTo>
                        <a:pt x="-297" y="7887"/>
                        <a:pt x="-392" y="8839"/>
                        <a:pt x="1035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9" name="Google Shape;2179;p34"/>
                <p:cNvSpPr/>
                <p:nvPr/>
              </p:nvSpPr>
              <p:spPr>
                <a:xfrm>
                  <a:off x="4516514" y="4955590"/>
                  <a:ext cx="33778" cy="193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778" h="19392" extrusionOk="0">
                      <a:moveTo>
                        <a:pt x="679" y="9411"/>
                      </a:moveTo>
                      <a:lnTo>
                        <a:pt x="17335" y="18936"/>
                      </a:lnTo>
                      <a:cubicBezTo>
                        <a:pt x="18563" y="19545"/>
                        <a:pt x="20008" y="19545"/>
                        <a:pt x="21237" y="18936"/>
                      </a:cubicBezTo>
                      <a:lnTo>
                        <a:pt x="32849" y="12173"/>
                      </a:lnTo>
                      <a:cubicBezTo>
                        <a:pt x="33991" y="11506"/>
                        <a:pt x="34181" y="10554"/>
                        <a:pt x="32849" y="9982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0" name="Google Shape;2180;p34"/>
                <p:cNvSpPr/>
                <p:nvPr/>
              </p:nvSpPr>
              <p:spPr>
                <a:xfrm>
                  <a:off x="4538177" y="4968068"/>
                  <a:ext cx="98308" cy="568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308" h="56826" extrusionOk="0">
                      <a:moveTo>
                        <a:pt x="716" y="9411"/>
                      </a:moveTo>
                      <a:lnTo>
                        <a:pt x="81902" y="56369"/>
                      </a:lnTo>
                      <a:cubicBezTo>
                        <a:pt x="83131" y="56978"/>
                        <a:pt x="84576" y="56978"/>
                        <a:pt x="85804" y="56369"/>
                      </a:cubicBezTo>
                      <a:lnTo>
                        <a:pt x="97416" y="49606"/>
                      </a:lnTo>
                      <a:cubicBezTo>
                        <a:pt x="98558" y="48939"/>
                        <a:pt x="98653" y="47987"/>
                        <a:pt x="97416" y="47415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887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1" name="Google Shape;2181;p34"/>
                <p:cNvSpPr/>
                <p:nvPr/>
              </p:nvSpPr>
              <p:spPr>
                <a:xfrm>
                  <a:off x="4683753" y="5013502"/>
                  <a:ext cx="29387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87" h="16916" extrusionOk="0">
                      <a:moveTo>
                        <a:pt x="761" y="9411"/>
                      </a:moveTo>
                      <a:lnTo>
                        <a:pt x="12944" y="16459"/>
                      </a:lnTo>
                      <a:cubicBezTo>
                        <a:pt x="14173" y="17069"/>
                        <a:pt x="15618" y="17069"/>
                        <a:pt x="16846" y="16459"/>
                      </a:cubicBezTo>
                      <a:lnTo>
                        <a:pt x="28458" y="9792"/>
                      </a:lnTo>
                      <a:cubicBezTo>
                        <a:pt x="29600" y="9125"/>
                        <a:pt x="29791" y="8077"/>
                        <a:pt x="28458" y="7506"/>
                      </a:cubicBezTo>
                      <a:lnTo>
                        <a:pt x="16275" y="457"/>
                      </a:lnTo>
                      <a:cubicBezTo>
                        <a:pt x="15047" y="-152"/>
                        <a:pt x="13602" y="-152"/>
                        <a:pt x="12373" y="457"/>
                      </a:cubicBezTo>
                      <a:lnTo>
                        <a:pt x="666" y="7125"/>
                      </a:lnTo>
                      <a:cubicBezTo>
                        <a:pt x="-190" y="7792"/>
                        <a:pt x="-286" y="8839"/>
                        <a:pt x="761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2" name="Google Shape;2182;p34"/>
                <p:cNvSpPr/>
                <p:nvPr/>
              </p:nvSpPr>
              <p:spPr>
                <a:xfrm>
                  <a:off x="4666502" y="5003310"/>
                  <a:ext cx="29374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4" h="17106" extrusionOk="0">
                      <a:moveTo>
                        <a:pt x="690" y="9601"/>
                      </a:moveTo>
                      <a:lnTo>
                        <a:pt x="12873" y="16650"/>
                      </a:lnTo>
                      <a:cubicBezTo>
                        <a:pt x="14102" y="17259"/>
                        <a:pt x="15546" y="17259"/>
                        <a:pt x="16775" y="16650"/>
                      </a:cubicBezTo>
                      <a:lnTo>
                        <a:pt x="28482" y="9982"/>
                      </a:lnTo>
                      <a:cubicBezTo>
                        <a:pt x="29624" y="9316"/>
                        <a:pt x="29719" y="8268"/>
                        <a:pt x="28482" y="7696"/>
                      </a:cubicBezTo>
                      <a:lnTo>
                        <a:pt x="16109" y="457"/>
                      </a:lnTo>
                      <a:cubicBezTo>
                        <a:pt x="14880" y="-152"/>
                        <a:pt x="13435" y="-152"/>
                        <a:pt x="12207" y="457"/>
                      </a:cubicBezTo>
                      <a:lnTo>
                        <a:pt x="595" y="7220"/>
                      </a:lnTo>
                      <a:cubicBezTo>
                        <a:pt x="-167" y="7982"/>
                        <a:pt x="-262" y="9030"/>
                        <a:pt x="690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3" name="Google Shape;2183;p34"/>
                <p:cNvSpPr/>
                <p:nvPr/>
              </p:nvSpPr>
              <p:spPr>
                <a:xfrm>
                  <a:off x="4649277" y="4993405"/>
                  <a:ext cx="29313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13" h="17011" extrusionOk="0">
                      <a:moveTo>
                        <a:pt x="688" y="9506"/>
                      </a:moveTo>
                      <a:lnTo>
                        <a:pt x="12871" y="16554"/>
                      </a:lnTo>
                      <a:cubicBezTo>
                        <a:pt x="14099" y="17164"/>
                        <a:pt x="15544" y="17164"/>
                        <a:pt x="16773" y="16554"/>
                      </a:cubicBezTo>
                      <a:lnTo>
                        <a:pt x="28385" y="9791"/>
                      </a:lnTo>
                      <a:cubicBezTo>
                        <a:pt x="29527" y="9125"/>
                        <a:pt x="29717" y="8077"/>
                        <a:pt x="28385" y="7506"/>
                      </a:cubicBezTo>
                      <a:lnTo>
                        <a:pt x="16202" y="457"/>
                      </a:lnTo>
                      <a:cubicBezTo>
                        <a:pt x="14973" y="-152"/>
                        <a:pt x="13528" y="-152"/>
                        <a:pt x="12299" y="457"/>
                      </a:cubicBezTo>
                      <a:lnTo>
                        <a:pt x="973" y="7220"/>
                      </a:lnTo>
                      <a:cubicBezTo>
                        <a:pt x="-169" y="7982"/>
                        <a:pt x="-359" y="8934"/>
                        <a:pt x="688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4" name="Google Shape;2184;p34"/>
                <p:cNvSpPr/>
                <p:nvPr/>
              </p:nvSpPr>
              <p:spPr>
                <a:xfrm>
                  <a:off x="4631964" y="4983594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52" y="17069"/>
                        <a:pt x="15568" y="17069"/>
                        <a:pt x="16764" y="16459"/>
                      </a:cubicBezTo>
                      <a:lnTo>
                        <a:pt x="28470" y="9696"/>
                      </a:lnTo>
                      <a:cubicBezTo>
                        <a:pt x="29613" y="9030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506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5" name="Google Shape;2185;p34"/>
                <p:cNvSpPr/>
                <p:nvPr/>
              </p:nvSpPr>
              <p:spPr>
                <a:xfrm>
                  <a:off x="4614700" y="4973593"/>
                  <a:ext cx="29376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650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982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6" name="Google Shape;2186;p34"/>
                <p:cNvSpPr/>
                <p:nvPr/>
              </p:nvSpPr>
              <p:spPr>
                <a:xfrm>
                  <a:off x="4597237" y="4963591"/>
                  <a:ext cx="2954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41" h="16916" extrusionOk="0">
                      <a:moveTo>
                        <a:pt x="857" y="9411"/>
                      </a:moveTo>
                      <a:lnTo>
                        <a:pt x="13135" y="16459"/>
                      </a:lnTo>
                      <a:cubicBezTo>
                        <a:pt x="14363" y="17069"/>
                        <a:pt x="15808" y="17069"/>
                        <a:pt x="17037" y="16459"/>
                      </a:cubicBezTo>
                      <a:lnTo>
                        <a:pt x="28648" y="9792"/>
                      </a:lnTo>
                      <a:cubicBezTo>
                        <a:pt x="29791" y="9125"/>
                        <a:pt x="29886" y="8077"/>
                        <a:pt x="28648" y="7506"/>
                      </a:cubicBezTo>
                      <a:lnTo>
                        <a:pt x="16466" y="457"/>
                      </a:lnTo>
                      <a:cubicBezTo>
                        <a:pt x="15237" y="-152"/>
                        <a:pt x="13792" y="-152"/>
                        <a:pt x="12563" y="457"/>
                      </a:cubicBezTo>
                      <a:lnTo>
                        <a:pt x="857" y="7220"/>
                      </a:lnTo>
                      <a:cubicBezTo>
                        <a:pt x="-286" y="7791"/>
                        <a:pt x="-286" y="8458"/>
                        <a:pt x="857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7" name="Google Shape;2187;p34"/>
                <p:cNvSpPr/>
                <p:nvPr/>
              </p:nvSpPr>
              <p:spPr>
                <a:xfrm>
                  <a:off x="4580242" y="4953400"/>
                  <a:ext cx="29308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08" h="17106" extrusionOk="0">
                      <a:moveTo>
                        <a:pt x="624" y="9601"/>
                      </a:moveTo>
                      <a:lnTo>
                        <a:pt x="12807" y="16650"/>
                      </a:lnTo>
                      <a:cubicBezTo>
                        <a:pt x="14036" y="17259"/>
                        <a:pt x="15481" y="17259"/>
                        <a:pt x="16709" y="16650"/>
                      </a:cubicBezTo>
                      <a:lnTo>
                        <a:pt x="28416" y="9887"/>
                      </a:lnTo>
                      <a:cubicBezTo>
                        <a:pt x="29558" y="9220"/>
                        <a:pt x="29654" y="8268"/>
                        <a:pt x="28416" y="7601"/>
                      </a:cubicBezTo>
                      <a:lnTo>
                        <a:pt x="16709" y="457"/>
                      </a:lnTo>
                      <a:cubicBezTo>
                        <a:pt x="15481" y="-152"/>
                        <a:pt x="14036" y="-152"/>
                        <a:pt x="12807" y="457"/>
                      </a:cubicBezTo>
                      <a:lnTo>
                        <a:pt x="1195" y="7220"/>
                      </a:lnTo>
                      <a:cubicBezTo>
                        <a:pt x="-232" y="8077"/>
                        <a:pt x="-327" y="9125"/>
                        <a:pt x="624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8" name="Google Shape;2188;p34"/>
                <p:cNvSpPr/>
                <p:nvPr/>
              </p:nvSpPr>
              <p:spPr>
                <a:xfrm>
                  <a:off x="4562889" y="4943589"/>
                  <a:ext cx="29375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5" h="16916" extrusionOk="0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447" y="9696"/>
                      </a:lnTo>
                      <a:cubicBezTo>
                        <a:pt x="29589" y="9030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220"/>
                      </a:lnTo>
                      <a:cubicBezTo>
                        <a:pt x="-202" y="7887"/>
                        <a:pt x="-297" y="9411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9" name="Google Shape;2189;p34"/>
                <p:cNvSpPr/>
                <p:nvPr/>
              </p:nvSpPr>
              <p:spPr>
                <a:xfrm>
                  <a:off x="4545668" y="4933492"/>
                  <a:ext cx="29333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33" h="17487" extrusionOk="0">
                      <a:moveTo>
                        <a:pt x="649" y="9982"/>
                      </a:moveTo>
                      <a:lnTo>
                        <a:pt x="12832" y="17031"/>
                      </a:lnTo>
                      <a:cubicBezTo>
                        <a:pt x="14060" y="17640"/>
                        <a:pt x="15505" y="17640"/>
                        <a:pt x="16734" y="17031"/>
                      </a:cubicBezTo>
                      <a:lnTo>
                        <a:pt x="28441" y="10363"/>
                      </a:lnTo>
                      <a:cubicBezTo>
                        <a:pt x="29583" y="9696"/>
                        <a:pt x="29678" y="8649"/>
                        <a:pt x="28441" y="8077"/>
                      </a:cubicBezTo>
                      <a:lnTo>
                        <a:pt x="16448" y="457"/>
                      </a:lnTo>
                      <a:cubicBezTo>
                        <a:pt x="15253" y="-152"/>
                        <a:pt x="13837" y="-152"/>
                        <a:pt x="12641" y="457"/>
                      </a:cubicBezTo>
                      <a:lnTo>
                        <a:pt x="934" y="7125"/>
                      </a:lnTo>
                      <a:cubicBezTo>
                        <a:pt x="-208" y="7982"/>
                        <a:pt x="-303" y="9030"/>
                        <a:pt x="649" y="9982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90" name="Google Shape;2190;p34"/>
                <p:cNvSpPr/>
                <p:nvPr/>
              </p:nvSpPr>
              <p:spPr>
                <a:xfrm>
                  <a:off x="4528402" y="4923967"/>
                  <a:ext cx="29313" cy="166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13" h="16630" extrusionOk="0">
                      <a:moveTo>
                        <a:pt x="688" y="9125"/>
                      </a:moveTo>
                      <a:lnTo>
                        <a:pt x="12871" y="16173"/>
                      </a:lnTo>
                      <a:cubicBezTo>
                        <a:pt x="14099" y="16783"/>
                        <a:pt x="15544" y="16783"/>
                        <a:pt x="16773" y="16173"/>
                      </a:cubicBezTo>
                      <a:lnTo>
                        <a:pt x="28384" y="9506"/>
                      </a:lnTo>
                      <a:cubicBezTo>
                        <a:pt x="29527" y="8839"/>
                        <a:pt x="29717" y="7791"/>
                        <a:pt x="28384" y="7220"/>
                      </a:cubicBezTo>
                      <a:lnTo>
                        <a:pt x="16487" y="457"/>
                      </a:lnTo>
                      <a:cubicBezTo>
                        <a:pt x="15259" y="-152"/>
                        <a:pt x="13814" y="-152"/>
                        <a:pt x="12585" y="457"/>
                      </a:cubicBezTo>
                      <a:lnTo>
                        <a:pt x="973" y="7220"/>
                      </a:lnTo>
                      <a:cubicBezTo>
                        <a:pt x="-169" y="7601"/>
                        <a:pt x="-359" y="8553"/>
                        <a:pt x="688" y="9125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91" name="Google Shape;2191;p34"/>
                <p:cNvSpPr/>
                <p:nvPr/>
              </p:nvSpPr>
              <p:spPr>
                <a:xfrm>
                  <a:off x="4511410" y="4913585"/>
                  <a:ext cx="29041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041" h="17011" extrusionOk="0">
                      <a:moveTo>
                        <a:pt x="357" y="9506"/>
                      </a:moveTo>
                      <a:lnTo>
                        <a:pt x="12635" y="16554"/>
                      </a:lnTo>
                      <a:cubicBezTo>
                        <a:pt x="13830" y="17164"/>
                        <a:pt x="15247" y="17164"/>
                        <a:pt x="16442" y="16554"/>
                      </a:cubicBezTo>
                      <a:lnTo>
                        <a:pt x="28149" y="9792"/>
                      </a:lnTo>
                      <a:cubicBezTo>
                        <a:pt x="29291" y="9125"/>
                        <a:pt x="29386" y="8172"/>
                        <a:pt x="28149" y="7506"/>
                      </a:cubicBezTo>
                      <a:lnTo>
                        <a:pt x="15966" y="457"/>
                      </a:lnTo>
                      <a:cubicBezTo>
                        <a:pt x="14737" y="-152"/>
                        <a:pt x="13293" y="-152"/>
                        <a:pt x="12064" y="457"/>
                      </a:cubicBezTo>
                      <a:lnTo>
                        <a:pt x="357" y="7220"/>
                      </a:lnTo>
                      <a:cubicBezTo>
                        <a:pt x="-119" y="7982"/>
                        <a:pt x="-119" y="8934"/>
                        <a:pt x="357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92" name="Google Shape;2192;p34"/>
                <p:cNvSpPr/>
                <p:nvPr/>
              </p:nvSpPr>
              <p:spPr>
                <a:xfrm>
                  <a:off x="4493824" y="4903774"/>
                  <a:ext cx="29376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696"/>
                      </a:lnTo>
                      <a:cubicBezTo>
                        <a:pt x="29650" y="9030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791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93" name="Google Shape;2193;p34"/>
                <p:cNvSpPr/>
                <p:nvPr/>
              </p:nvSpPr>
              <p:spPr>
                <a:xfrm>
                  <a:off x="4701039" y="5023503"/>
                  <a:ext cx="42331" cy="244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331" h="24441" extrusionOk="0">
                      <a:moveTo>
                        <a:pt x="607" y="9411"/>
                      </a:moveTo>
                      <a:lnTo>
                        <a:pt x="25829" y="23984"/>
                      </a:lnTo>
                      <a:cubicBezTo>
                        <a:pt x="27058" y="24594"/>
                        <a:pt x="28503" y="24594"/>
                        <a:pt x="29732" y="23984"/>
                      </a:cubicBezTo>
                      <a:lnTo>
                        <a:pt x="41439" y="17221"/>
                      </a:lnTo>
                      <a:cubicBezTo>
                        <a:pt x="42581" y="16555"/>
                        <a:pt x="42676" y="15602"/>
                        <a:pt x="41439" y="15031"/>
                      </a:cubicBezTo>
                      <a:lnTo>
                        <a:pt x="16121" y="457"/>
                      </a:lnTo>
                      <a:cubicBezTo>
                        <a:pt x="14892" y="-152"/>
                        <a:pt x="13448" y="-152"/>
                        <a:pt x="12219" y="457"/>
                      </a:cubicBezTo>
                      <a:lnTo>
                        <a:pt x="607" y="7220"/>
                      </a:lnTo>
                      <a:cubicBezTo>
                        <a:pt x="-154" y="7792"/>
                        <a:pt x="-249" y="8839"/>
                        <a:pt x="607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94" name="Google Shape;2194;p34"/>
                <p:cNvSpPr/>
                <p:nvPr/>
              </p:nvSpPr>
              <p:spPr>
                <a:xfrm>
                  <a:off x="4675609" y="5027945"/>
                  <a:ext cx="29345" cy="171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5" h="17142" extrusionOk="0">
                      <a:moveTo>
                        <a:pt x="720" y="9541"/>
                      </a:moveTo>
                      <a:lnTo>
                        <a:pt x="12903" y="16685"/>
                      </a:lnTo>
                      <a:cubicBezTo>
                        <a:pt x="14131" y="17295"/>
                        <a:pt x="15576" y="17295"/>
                        <a:pt x="16805" y="16685"/>
                      </a:cubicBezTo>
                      <a:lnTo>
                        <a:pt x="28416" y="9923"/>
                      </a:lnTo>
                      <a:cubicBezTo>
                        <a:pt x="29559" y="9256"/>
                        <a:pt x="29749" y="8303"/>
                        <a:pt x="28416" y="7732"/>
                      </a:cubicBezTo>
                      <a:lnTo>
                        <a:pt x="16519" y="493"/>
                      </a:lnTo>
                      <a:cubicBezTo>
                        <a:pt x="15302" y="-164"/>
                        <a:pt x="13834" y="-164"/>
                        <a:pt x="12617" y="493"/>
                      </a:cubicBezTo>
                      <a:lnTo>
                        <a:pt x="1005" y="7256"/>
                      </a:lnTo>
                      <a:cubicBezTo>
                        <a:pt x="-232" y="8017"/>
                        <a:pt x="-327" y="8970"/>
                        <a:pt x="720" y="954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95" name="Google Shape;2195;p34"/>
                <p:cNvSpPr/>
                <p:nvPr/>
              </p:nvSpPr>
              <p:spPr>
                <a:xfrm>
                  <a:off x="4658328" y="5018170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96" name="Google Shape;2196;p34"/>
                <p:cNvSpPr/>
                <p:nvPr/>
              </p:nvSpPr>
              <p:spPr>
                <a:xfrm>
                  <a:off x="4641064" y="5008168"/>
                  <a:ext cx="2934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791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97" name="Google Shape;2197;p34"/>
                <p:cNvSpPr/>
                <p:nvPr/>
              </p:nvSpPr>
              <p:spPr>
                <a:xfrm>
                  <a:off x="4623779" y="4998072"/>
                  <a:ext cx="29363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7011" extrusionOk="0">
                      <a:moveTo>
                        <a:pt x="679" y="9506"/>
                      </a:moveTo>
                      <a:lnTo>
                        <a:pt x="12957" y="16554"/>
                      </a:lnTo>
                      <a:cubicBezTo>
                        <a:pt x="14185" y="17164"/>
                        <a:pt x="15630" y="17164"/>
                        <a:pt x="16859" y="16554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982"/>
                        <a:pt x="-273" y="8935"/>
                        <a:pt x="679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98" name="Google Shape;2198;p34"/>
                <p:cNvSpPr/>
                <p:nvPr/>
              </p:nvSpPr>
              <p:spPr>
                <a:xfrm>
                  <a:off x="4606671" y="4988070"/>
                  <a:ext cx="29244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44" h="17106" extrusionOk="0">
                      <a:moveTo>
                        <a:pt x="560" y="9601"/>
                      </a:moveTo>
                      <a:lnTo>
                        <a:pt x="12742" y="16650"/>
                      </a:lnTo>
                      <a:cubicBezTo>
                        <a:pt x="13971" y="17259"/>
                        <a:pt x="15416" y="17259"/>
                        <a:pt x="16645" y="16650"/>
                      </a:cubicBezTo>
                      <a:lnTo>
                        <a:pt x="28352" y="9697"/>
                      </a:lnTo>
                      <a:cubicBezTo>
                        <a:pt x="29494" y="9030"/>
                        <a:pt x="29589" y="8077"/>
                        <a:pt x="28352" y="7506"/>
                      </a:cubicBezTo>
                      <a:lnTo>
                        <a:pt x="16169" y="457"/>
                      </a:lnTo>
                      <a:cubicBezTo>
                        <a:pt x="14940" y="-152"/>
                        <a:pt x="13495" y="-152"/>
                        <a:pt x="12267" y="457"/>
                      </a:cubicBezTo>
                      <a:lnTo>
                        <a:pt x="655" y="7220"/>
                      </a:lnTo>
                      <a:cubicBezTo>
                        <a:pt x="-202" y="7982"/>
                        <a:pt x="-202" y="9030"/>
                        <a:pt x="560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99" name="Google Shape;2199;p34"/>
                <p:cNvSpPr/>
                <p:nvPr/>
              </p:nvSpPr>
              <p:spPr>
                <a:xfrm>
                  <a:off x="4589253" y="4978260"/>
                  <a:ext cx="29376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6916" extrusionOk="0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447" y="9792"/>
                      </a:lnTo>
                      <a:cubicBezTo>
                        <a:pt x="29589" y="9125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125"/>
                      </a:lnTo>
                      <a:cubicBezTo>
                        <a:pt x="-202" y="7792"/>
                        <a:pt x="-297" y="8839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00" name="Google Shape;2200;p34"/>
                <p:cNvSpPr/>
                <p:nvPr/>
              </p:nvSpPr>
              <p:spPr>
                <a:xfrm>
                  <a:off x="4572002" y="4968259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01" name="Google Shape;2201;p34"/>
                <p:cNvSpPr/>
                <p:nvPr/>
              </p:nvSpPr>
              <p:spPr>
                <a:xfrm>
                  <a:off x="4554738" y="4958162"/>
                  <a:ext cx="29341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7011" extrusionOk="0">
                      <a:moveTo>
                        <a:pt x="716" y="9506"/>
                      </a:moveTo>
                      <a:lnTo>
                        <a:pt x="12898" y="16554"/>
                      </a:lnTo>
                      <a:cubicBezTo>
                        <a:pt x="14127" y="17164"/>
                        <a:pt x="15572" y="17164"/>
                        <a:pt x="16801" y="16554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172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982"/>
                        <a:pt x="-331" y="8935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02" name="Google Shape;2202;p34"/>
                <p:cNvSpPr/>
                <p:nvPr/>
              </p:nvSpPr>
              <p:spPr>
                <a:xfrm>
                  <a:off x="4537453" y="4948351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85" y="17069"/>
                        <a:pt x="15630" y="17069"/>
                        <a:pt x="16859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03" name="Google Shape;2203;p34"/>
                <p:cNvSpPr/>
                <p:nvPr/>
              </p:nvSpPr>
              <p:spPr>
                <a:xfrm>
                  <a:off x="4520202" y="4938350"/>
                  <a:ext cx="2929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91" h="16916" extrusionOk="0">
                      <a:moveTo>
                        <a:pt x="607" y="9411"/>
                      </a:moveTo>
                      <a:lnTo>
                        <a:pt x="12790" y="16459"/>
                      </a:lnTo>
                      <a:cubicBezTo>
                        <a:pt x="14019" y="17069"/>
                        <a:pt x="15464" y="17069"/>
                        <a:pt x="16692" y="16459"/>
                      </a:cubicBezTo>
                      <a:lnTo>
                        <a:pt x="28399" y="9791"/>
                      </a:lnTo>
                      <a:cubicBezTo>
                        <a:pt x="29541" y="9125"/>
                        <a:pt x="29636" y="8077"/>
                        <a:pt x="28399" y="7506"/>
                      </a:cubicBezTo>
                      <a:lnTo>
                        <a:pt x="16121" y="457"/>
                      </a:lnTo>
                      <a:cubicBezTo>
                        <a:pt x="14893" y="-152"/>
                        <a:pt x="13448" y="-152"/>
                        <a:pt x="12219" y="457"/>
                      </a:cubicBezTo>
                      <a:lnTo>
                        <a:pt x="607" y="7124"/>
                      </a:lnTo>
                      <a:cubicBezTo>
                        <a:pt x="-154" y="7791"/>
                        <a:pt x="-249" y="8839"/>
                        <a:pt x="607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04" name="Google Shape;2204;p34"/>
                <p:cNvSpPr/>
                <p:nvPr/>
              </p:nvSpPr>
              <p:spPr>
                <a:xfrm>
                  <a:off x="4502927" y="4928253"/>
                  <a:ext cx="29376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7011" extrusionOk="0">
                      <a:moveTo>
                        <a:pt x="750" y="9506"/>
                      </a:moveTo>
                      <a:lnTo>
                        <a:pt x="12933" y="16555"/>
                      </a:lnTo>
                      <a:cubicBezTo>
                        <a:pt x="14161" y="17164"/>
                        <a:pt x="15606" y="17164"/>
                        <a:pt x="16835" y="16555"/>
                      </a:cubicBezTo>
                      <a:lnTo>
                        <a:pt x="28447" y="9792"/>
                      </a:lnTo>
                      <a:cubicBezTo>
                        <a:pt x="29589" y="9125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220"/>
                      </a:lnTo>
                      <a:cubicBezTo>
                        <a:pt x="-202" y="7982"/>
                        <a:pt x="-297" y="8934"/>
                        <a:pt x="750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05" name="Google Shape;2205;p34"/>
                <p:cNvSpPr/>
                <p:nvPr/>
              </p:nvSpPr>
              <p:spPr>
                <a:xfrm>
                  <a:off x="4464204" y="4906060"/>
                  <a:ext cx="50834" cy="289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834" h="28917" extrusionOk="0">
                      <a:moveTo>
                        <a:pt x="830" y="9411"/>
                      </a:moveTo>
                      <a:lnTo>
                        <a:pt x="34428" y="28461"/>
                      </a:lnTo>
                      <a:cubicBezTo>
                        <a:pt x="35624" y="29070"/>
                        <a:pt x="37040" y="29070"/>
                        <a:pt x="38235" y="28461"/>
                      </a:cubicBezTo>
                      <a:lnTo>
                        <a:pt x="49942" y="21698"/>
                      </a:lnTo>
                      <a:cubicBezTo>
                        <a:pt x="51084" y="21031"/>
                        <a:pt x="51179" y="20079"/>
                        <a:pt x="49942" y="19507"/>
                      </a:cubicBezTo>
                      <a:lnTo>
                        <a:pt x="16344" y="457"/>
                      </a:lnTo>
                      <a:cubicBezTo>
                        <a:pt x="15116" y="-152"/>
                        <a:pt x="13671" y="-152"/>
                        <a:pt x="12442" y="457"/>
                      </a:cubicBezTo>
                      <a:lnTo>
                        <a:pt x="830" y="7125"/>
                      </a:lnTo>
                      <a:cubicBezTo>
                        <a:pt x="-26" y="7792"/>
                        <a:pt x="-502" y="8839"/>
                        <a:pt x="83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06" name="Google Shape;2206;p34"/>
                <p:cNvSpPr/>
                <p:nvPr/>
              </p:nvSpPr>
              <p:spPr>
                <a:xfrm>
                  <a:off x="4692687" y="5037982"/>
                  <a:ext cx="33968" cy="194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68" h="19459" extrusionOk="0">
                      <a:moveTo>
                        <a:pt x="870" y="9506"/>
                      </a:moveTo>
                      <a:lnTo>
                        <a:pt x="17526" y="19031"/>
                      </a:lnTo>
                      <a:cubicBezTo>
                        <a:pt x="18764" y="19603"/>
                        <a:pt x="20190" y="19603"/>
                        <a:pt x="21428" y="19031"/>
                      </a:cubicBezTo>
                      <a:lnTo>
                        <a:pt x="33040" y="12268"/>
                      </a:lnTo>
                      <a:cubicBezTo>
                        <a:pt x="34182" y="11602"/>
                        <a:pt x="34372" y="10554"/>
                        <a:pt x="33040" y="9982"/>
                      </a:cubicBezTo>
                      <a:lnTo>
                        <a:pt x="16384" y="457"/>
                      </a:lnTo>
                      <a:cubicBezTo>
                        <a:pt x="15155" y="-152"/>
                        <a:pt x="13710" y="-152"/>
                        <a:pt x="12481" y="457"/>
                      </a:cubicBezTo>
                      <a:lnTo>
                        <a:pt x="870" y="7220"/>
                      </a:lnTo>
                      <a:cubicBezTo>
                        <a:pt x="13" y="7982"/>
                        <a:pt x="-558" y="8934"/>
                        <a:pt x="870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207" name="Google Shape;2207;p34"/>
              <p:cNvGrpSpPr/>
              <p:nvPr/>
            </p:nvGrpSpPr>
            <p:grpSpPr>
              <a:xfrm>
                <a:off x="4543079" y="4626313"/>
                <a:ext cx="286486" cy="386884"/>
                <a:chOff x="4543079" y="4626313"/>
                <a:chExt cx="286486" cy="386884"/>
              </a:xfrm>
            </p:grpSpPr>
            <p:grpSp>
              <p:nvGrpSpPr>
                <p:cNvPr id="2208" name="Google Shape;2208;p34"/>
                <p:cNvGrpSpPr/>
                <p:nvPr/>
              </p:nvGrpSpPr>
              <p:grpSpPr>
                <a:xfrm>
                  <a:off x="4543079" y="4626313"/>
                  <a:ext cx="286486" cy="386884"/>
                  <a:chOff x="4543079" y="4626313"/>
                  <a:chExt cx="286486" cy="386884"/>
                </a:xfrm>
              </p:grpSpPr>
              <p:sp>
                <p:nvSpPr>
                  <p:cNvPr id="2209" name="Google Shape;2209;p34"/>
                  <p:cNvSpPr/>
                  <p:nvPr/>
                </p:nvSpPr>
                <p:spPr>
                  <a:xfrm>
                    <a:off x="4543081" y="4626313"/>
                    <a:ext cx="286484" cy="3868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6484" h="386884" extrusionOk="0">
                        <a:moveTo>
                          <a:pt x="277062" y="386884"/>
                        </a:moveTo>
                        <a:lnTo>
                          <a:pt x="277062" y="386884"/>
                        </a:lnTo>
                        <a:lnTo>
                          <a:pt x="0" y="226674"/>
                        </a:lnTo>
                        <a:lnTo>
                          <a:pt x="0" y="8646"/>
                        </a:lnTo>
                        <a:lnTo>
                          <a:pt x="2094" y="3693"/>
                        </a:lnTo>
                        <a:lnTo>
                          <a:pt x="4378" y="2550"/>
                        </a:lnTo>
                        <a:lnTo>
                          <a:pt x="4378" y="2550"/>
                        </a:lnTo>
                        <a:cubicBezTo>
                          <a:pt x="10268" y="-850"/>
                          <a:pt x="17524" y="-850"/>
                          <a:pt x="23414" y="2550"/>
                        </a:cubicBezTo>
                        <a:lnTo>
                          <a:pt x="276967" y="149140"/>
                        </a:lnTo>
                        <a:cubicBezTo>
                          <a:pt x="282880" y="152559"/>
                          <a:pt x="286511" y="158884"/>
                          <a:pt x="286485" y="165714"/>
                        </a:cubicBezTo>
                        <a:lnTo>
                          <a:pt x="286485" y="370310"/>
                        </a:lnTo>
                        <a:cubicBezTo>
                          <a:pt x="284867" y="380883"/>
                          <a:pt x="282963" y="383836"/>
                          <a:pt x="277062" y="386884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210" name="Google Shape;2210;p34"/>
                  <p:cNvSpPr/>
                  <p:nvPr/>
                </p:nvSpPr>
                <p:spPr>
                  <a:xfrm>
                    <a:off x="4543081" y="4626313"/>
                    <a:ext cx="284295" cy="1755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4295" h="175524" extrusionOk="0">
                        <a:moveTo>
                          <a:pt x="251650" y="175524"/>
                        </a:moveTo>
                        <a:lnTo>
                          <a:pt x="0" y="15885"/>
                        </a:lnTo>
                        <a:lnTo>
                          <a:pt x="0" y="8646"/>
                        </a:lnTo>
                        <a:lnTo>
                          <a:pt x="2094" y="3693"/>
                        </a:lnTo>
                        <a:lnTo>
                          <a:pt x="4378" y="2550"/>
                        </a:lnTo>
                        <a:cubicBezTo>
                          <a:pt x="10268" y="-850"/>
                          <a:pt x="17524" y="-850"/>
                          <a:pt x="23414" y="2550"/>
                        </a:cubicBezTo>
                        <a:lnTo>
                          <a:pt x="276967" y="149140"/>
                        </a:lnTo>
                        <a:cubicBezTo>
                          <a:pt x="280042" y="150940"/>
                          <a:pt x="282574" y="153540"/>
                          <a:pt x="284296" y="156665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211" name="Google Shape;2211;p34"/>
                  <p:cNvSpPr/>
                  <p:nvPr/>
                </p:nvSpPr>
                <p:spPr>
                  <a:xfrm>
                    <a:off x="4543079" y="4629510"/>
                    <a:ext cx="277444" cy="383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7444" h="383687" extrusionOk="0">
                        <a:moveTo>
                          <a:pt x="6283" y="497"/>
                        </a:moveTo>
                        <a:lnTo>
                          <a:pt x="272781" y="154230"/>
                        </a:lnTo>
                        <a:cubicBezTo>
                          <a:pt x="275643" y="155926"/>
                          <a:pt x="277410" y="159002"/>
                          <a:pt x="277445" y="162326"/>
                        </a:cubicBezTo>
                        <a:lnTo>
                          <a:pt x="277445" y="383688"/>
                        </a:lnTo>
                        <a:lnTo>
                          <a:pt x="2" y="223477"/>
                        </a:lnTo>
                        <a:lnTo>
                          <a:pt x="2" y="4402"/>
                        </a:lnTo>
                        <a:cubicBezTo>
                          <a:pt x="-62" y="2040"/>
                          <a:pt x="1803" y="68"/>
                          <a:pt x="4167" y="1"/>
                        </a:cubicBezTo>
                        <a:cubicBezTo>
                          <a:pt x="4904" y="-17"/>
                          <a:pt x="5632" y="154"/>
                          <a:pt x="6283" y="497"/>
                        </a:cubicBezTo>
                        <a:close/>
                      </a:path>
                    </a:pathLst>
                  </a:custGeom>
                  <a:solidFill>
                    <a:srgbClr val="DCEEF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212" name="Google Shape;2212;p34"/>
                  <p:cNvSpPr/>
                  <p:nvPr/>
                </p:nvSpPr>
                <p:spPr>
                  <a:xfrm>
                    <a:off x="4543079" y="4629510"/>
                    <a:ext cx="277444" cy="383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7444" h="383687" extrusionOk="0">
                        <a:moveTo>
                          <a:pt x="6283" y="497"/>
                        </a:moveTo>
                        <a:lnTo>
                          <a:pt x="272781" y="154230"/>
                        </a:lnTo>
                        <a:cubicBezTo>
                          <a:pt x="275643" y="155926"/>
                          <a:pt x="277410" y="159002"/>
                          <a:pt x="277445" y="162326"/>
                        </a:cubicBezTo>
                        <a:lnTo>
                          <a:pt x="277445" y="383688"/>
                        </a:lnTo>
                        <a:lnTo>
                          <a:pt x="2" y="223477"/>
                        </a:lnTo>
                        <a:lnTo>
                          <a:pt x="2" y="4402"/>
                        </a:lnTo>
                        <a:cubicBezTo>
                          <a:pt x="-62" y="2040"/>
                          <a:pt x="1803" y="68"/>
                          <a:pt x="4167" y="1"/>
                        </a:cubicBezTo>
                        <a:cubicBezTo>
                          <a:pt x="4904" y="-17"/>
                          <a:pt x="5632" y="154"/>
                          <a:pt x="6283" y="497"/>
                        </a:cubicBezTo>
                        <a:close/>
                      </a:path>
                    </a:pathLst>
                  </a:custGeom>
                  <a:solidFill>
                    <a:srgbClr val="F4F4F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213" name="Google Shape;2213;p34"/>
                  <p:cNvSpPr/>
                  <p:nvPr/>
                </p:nvSpPr>
                <p:spPr>
                  <a:xfrm>
                    <a:off x="4543081" y="4845081"/>
                    <a:ext cx="277062" cy="1680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7062" h="168020" extrusionOk="0">
                        <a:moveTo>
                          <a:pt x="277062" y="168021"/>
                        </a:moveTo>
                        <a:lnTo>
                          <a:pt x="277062" y="160210"/>
                        </a:lnTo>
                        <a:lnTo>
                          <a:pt x="0" y="0"/>
                        </a:lnTo>
                        <a:lnTo>
                          <a:pt x="0" y="7906"/>
                        </a:lnTo>
                        <a:lnTo>
                          <a:pt x="277062" y="168021"/>
                        </a:lnTo>
                        <a:close/>
                      </a:path>
                    </a:pathLst>
                  </a:custGeom>
                  <a:solidFill>
                    <a:srgbClr val="DBDBD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2214" name="Google Shape;2214;p34"/>
                <p:cNvSpPr/>
                <p:nvPr/>
              </p:nvSpPr>
              <p:spPr>
                <a:xfrm>
                  <a:off x="4550219" y="4641437"/>
                  <a:ext cx="3426" cy="1999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26" h="199929" extrusionOk="0">
                      <a:moveTo>
                        <a:pt x="0" y="199930"/>
                      </a:moveTo>
                      <a:lnTo>
                        <a:pt x="0" y="0"/>
                      </a:lnTo>
                      <a:lnTo>
                        <a:pt x="3426" y="2000"/>
                      </a:lnTo>
                      <a:lnTo>
                        <a:pt x="3426" y="198310"/>
                      </a:lnTo>
                      <a:lnTo>
                        <a:pt x="0" y="199930"/>
                      </a:lnTo>
                      <a:close/>
                    </a:path>
                  </a:pathLst>
                </a:custGeom>
                <a:solidFill>
                  <a:srgbClr val="1E377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15" name="Google Shape;2215;p34"/>
                <p:cNvSpPr/>
                <p:nvPr/>
              </p:nvSpPr>
              <p:spPr>
                <a:xfrm>
                  <a:off x="4553645" y="4643437"/>
                  <a:ext cx="257645" cy="3448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7645" h="344805" extrusionOk="0">
                      <a:moveTo>
                        <a:pt x="0" y="0"/>
                      </a:moveTo>
                      <a:lnTo>
                        <a:pt x="0" y="196310"/>
                      </a:lnTo>
                      <a:lnTo>
                        <a:pt x="257646" y="344805"/>
                      </a:lnTo>
                      <a:lnTo>
                        <a:pt x="257646" y="14887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16" name="Google Shape;2216;p34"/>
                <p:cNvSpPr/>
                <p:nvPr/>
              </p:nvSpPr>
              <p:spPr>
                <a:xfrm>
                  <a:off x="4550219" y="4839747"/>
                  <a:ext cx="261072" cy="152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1072" h="152400" extrusionOk="0">
                      <a:moveTo>
                        <a:pt x="0" y="1619"/>
                      </a:moveTo>
                      <a:lnTo>
                        <a:pt x="261072" y="152400"/>
                      </a:lnTo>
                      <a:lnTo>
                        <a:pt x="261072" y="148495"/>
                      </a:lnTo>
                      <a:lnTo>
                        <a:pt x="3426" y="0"/>
                      </a:lnTo>
                      <a:lnTo>
                        <a:pt x="0" y="1619"/>
                      </a:lnTo>
                      <a:close/>
                    </a:path>
                  </a:pathLst>
                </a:custGeom>
                <a:solidFill>
                  <a:srgbClr val="031F6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2217" name="Google Shape;2217;p34"/>
            <p:cNvSpPr/>
            <p:nvPr/>
          </p:nvSpPr>
          <p:spPr>
            <a:xfrm>
              <a:off x="2723181" y="3858886"/>
              <a:ext cx="360479" cy="597446"/>
            </a:xfrm>
            <a:custGeom>
              <a:avLst/>
              <a:gdLst/>
              <a:ahLst/>
              <a:cxnLst/>
              <a:rect l="l" t="t" r="r" b="b"/>
              <a:pathLst>
                <a:path w="360479" h="597446" extrusionOk="0">
                  <a:moveTo>
                    <a:pt x="124331" y="5750"/>
                  </a:moveTo>
                  <a:cubicBezTo>
                    <a:pt x="117764" y="22133"/>
                    <a:pt x="134515" y="42326"/>
                    <a:pt x="179153" y="56327"/>
                  </a:cubicBezTo>
                  <a:cubicBezTo>
                    <a:pt x="223792" y="70329"/>
                    <a:pt x="227884" y="52327"/>
                    <a:pt x="227884" y="52327"/>
                  </a:cubicBezTo>
                  <a:cubicBezTo>
                    <a:pt x="257639" y="65662"/>
                    <a:pt x="286647" y="80607"/>
                    <a:pt x="314781" y="97094"/>
                  </a:cubicBezTo>
                  <a:cubicBezTo>
                    <a:pt x="341526" y="116144"/>
                    <a:pt x="353424" y="170151"/>
                    <a:pt x="357040" y="261782"/>
                  </a:cubicBezTo>
                  <a:cubicBezTo>
                    <a:pt x="361228" y="367890"/>
                    <a:pt x="361609" y="525243"/>
                    <a:pt x="358087" y="552389"/>
                  </a:cubicBezTo>
                  <a:cubicBezTo>
                    <a:pt x="358087" y="552389"/>
                    <a:pt x="307929" y="602300"/>
                    <a:pt x="243874" y="597062"/>
                  </a:cubicBezTo>
                  <a:cubicBezTo>
                    <a:pt x="179820" y="591823"/>
                    <a:pt x="71793" y="534863"/>
                    <a:pt x="45619" y="491144"/>
                  </a:cubicBezTo>
                  <a:cubicBezTo>
                    <a:pt x="46285" y="398180"/>
                    <a:pt x="57231" y="383035"/>
                    <a:pt x="42193" y="329219"/>
                  </a:cubicBezTo>
                  <a:cubicBezTo>
                    <a:pt x="7738" y="206632"/>
                    <a:pt x="-10441" y="156340"/>
                    <a:pt x="6311" y="74901"/>
                  </a:cubicBezTo>
                  <a:cubicBezTo>
                    <a:pt x="20111" y="7750"/>
                    <a:pt x="39432" y="-632"/>
                    <a:pt x="65987" y="35"/>
                  </a:cubicBezTo>
                  <a:cubicBezTo>
                    <a:pt x="85522" y="901"/>
                    <a:pt x="104997" y="2816"/>
                    <a:pt x="124331" y="5750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8" name="Google Shape;2218;p34"/>
            <p:cNvSpPr/>
            <p:nvPr/>
          </p:nvSpPr>
          <p:spPr>
            <a:xfrm>
              <a:off x="2983060" y="3959444"/>
              <a:ext cx="457273" cy="356362"/>
            </a:xfrm>
            <a:custGeom>
              <a:avLst/>
              <a:gdLst/>
              <a:ahLst/>
              <a:cxnLst/>
              <a:rect l="l" t="t" r="r" b="b"/>
              <a:pathLst>
                <a:path w="457273" h="356362" extrusionOk="0">
                  <a:moveTo>
                    <a:pt x="202618" y="274952"/>
                  </a:moveTo>
                  <a:cubicBezTo>
                    <a:pt x="150080" y="288192"/>
                    <a:pt x="137707" y="255045"/>
                    <a:pt x="130759" y="227327"/>
                  </a:cubicBezTo>
                  <a:cubicBezTo>
                    <a:pt x="114388" y="160938"/>
                    <a:pt x="104870" y="100931"/>
                    <a:pt x="92497" y="62831"/>
                  </a:cubicBezTo>
                  <a:cubicBezTo>
                    <a:pt x="77840" y="18254"/>
                    <a:pt x="62421" y="11110"/>
                    <a:pt x="40721" y="2442"/>
                  </a:cubicBezTo>
                  <a:cubicBezTo>
                    <a:pt x="15308" y="-7750"/>
                    <a:pt x="-6868" y="13777"/>
                    <a:pt x="1983" y="70450"/>
                  </a:cubicBezTo>
                  <a:cubicBezTo>
                    <a:pt x="11977" y="137602"/>
                    <a:pt x="25112" y="184750"/>
                    <a:pt x="50143" y="264094"/>
                  </a:cubicBezTo>
                  <a:cubicBezTo>
                    <a:pt x="56711" y="284858"/>
                    <a:pt x="71368" y="321720"/>
                    <a:pt x="93354" y="339532"/>
                  </a:cubicBezTo>
                  <a:cubicBezTo>
                    <a:pt x="120575" y="361439"/>
                    <a:pt x="161406" y="360487"/>
                    <a:pt x="223367" y="345152"/>
                  </a:cubicBezTo>
                  <a:cubicBezTo>
                    <a:pt x="249731" y="338579"/>
                    <a:pt x="278665" y="322768"/>
                    <a:pt x="328062" y="299432"/>
                  </a:cubicBezTo>
                  <a:cubicBezTo>
                    <a:pt x="341482" y="293240"/>
                    <a:pt x="351952" y="289049"/>
                    <a:pt x="377650" y="277048"/>
                  </a:cubicBezTo>
                  <a:cubicBezTo>
                    <a:pt x="403454" y="265427"/>
                    <a:pt x="426079" y="247749"/>
                    <a:pt x="443608" y="225517"/>
                  </a:cubicBezTo>
                  <a:cubicBezTo>
                    <a:pt x="457123" y="205991"/>
                    <a:pt x="458931" y="196942"/>
                    <a:pt x="456171" y="192371"/>
                  </a:cubicBezTo>
                  <a:cubicBezTo>
                    <a:pt x="453411" y="187799"/>
                    <a:pt x="446654" y="187989"/>
                    <a:pt x="439420" y="196181"/>
                  </a:cubicBezTo>
                  <a:cubicBezTo>
                    <a:pt x="428946" y="210097"/>
                    <a:pt x="416049" y="222003"/>
                    <a:pt x="401349" y="231328"/>
                  </a:cubicBezTo>
                  <a:cubicBezTo>
                    <a:pt x="401349" y="231328"/>
                    <a:pt x="417910" y="214088"/>
                    <a:pt x="426952" y="202753"/>
                  </a:cubicBezTo>
                  <a:cubicBezTo>
                    <a:pt x="435249" y="193018"/>
                    <a:pt x="442167" y="182179"/>
                    <a:pt x="447510" y="170558"/>
                  </a:cubicBezTo>
                  <a:cubicBezTo>
                    <a:pt x="452269" y="159224"/>
                    <a:pt x="442466" y="143698"/>
                    <a:pt x="435042" y="151508"/>
                  </a:cubicBezTo>
                  <a:cubicBezTo>
                    <a:pt x="427618" y="159319"/>
                    <a:pt x="424001" y="167987"/>
                    <a:pt x="410391" y="184274"/>
                  </a:cubicBezTo>
                  <a:cubicBezTo>
                    <a:pt x="403232" y="192971"/>
                    <a:pt x="395051" y="200781"/>
                    <a:pt x="386025" y="207515"/>
                  </a:cubicBezTo>
                  <a:cubicBezTo>
                    <a:pt x="394480" y="196114"/>
                    <a:pt x="401992" y="184036"/>
                    <a:pt x="408487" y="171416"/>
                  </a:cubicBezTo>
                  <a:cubicBezTo>
                    <a:pt x="414319" y="161509"/>
                    <a:pt x="417162" y="150137"/>
                    <a:pt x="416673" y="138649"/>
                  </a:cubicBezTo>
                  <a:cubicBezTo>
                    <a:pt x="416673" y="132744"/>
                    <a:pt x="407916" y="125696"/>
                    <a:pt x="400016" y="136935"/>
                  </a:cubicBezTo>
                  <a:cubicBezTo>
                    <a:pt x="392117" y="148174"/>
                    <a:pt x="388310" y="162938"/>
                    <a:pt x="371463" y="180179"/>
                  </a:cubicBezTo>
                  <a:cubicBezTo>
                    <a:pt x="359471" y="192656"/>
                    <a:pt x="349287" y="199800"/>
                    <a:pt x="348906" y="196371"/>
                  </a:cubicBezTo>
                  <a:cubicBezTo>
                    <a:pt x="348525" y="192942"/>
                    <a:pt x="356235" y="185989"/>
                    <a:pt x="360518" y="171511"/>
                  </a:cubicBezTo>
                  <a:cubicBezTo>
                    <a:pt x="364801" y="157033"/>
                    <a:pt x="360518" y="141602"/>
                    <a:pt x="352428" y="139888"/>
                  </a:cubicBezTo>
                  <a:cubicBezTo>
                    <a:pt x="344338" y="138173"/>
                    <a:pt x="345956" y="138649"/>
                    <a:pt x="339579" y="152270"/>
                  </a:cubicBezTo>
                  <a:cubicBezTo>
                    <a:pt x="333202" y="165891"/>
                    <a:pt x="323779" y="176178"/>
                    <a:pt x="315879" y="196181"/>
                  </a:cubicBezTo>
                  <a:cubicBezTo>
                    <a:pt x="311874" y="210192"/>
                    <a:pt x="304450" y="222993"/>
                    <a:pt x="294274" y="233423"/>
                  </a:cubicBezTo>
                  <a:cubicBezTo>
                    <a:pt x="281330" y="247139"/>
                    <a:pt x="252681" y="262856"/>
                    <a:pt x="202618" y="274952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9" name="Google Shape;2219;p34"/>
            <p:cNvSpPr/>
            <p:nvPr/>
          </p:nvSpPr>
          <p:spPr>
            <a:xfrm>
              <a:off x="2966834" y="3952080"/>
              <a:ext cx="139371" cy="203905"/>
            </a:xfrm>
            <a:custGeom>
              <a:avLst/>
              <a:gdLst/>
              <a:ahLst/>
              <a:cxnLst/>
              <a:rect l="l" t="t" r="r" b="b"/>
              <a:pathLst>
                <a:path w="139371" h="203905" extrusionOk="0">
                  <a:moveTo>
                    <a:pt x="37531" y="948"/>
                  </a:moveTo>
                  <a:cubicBezTo>
                    <a:pt x="72652" y="-4291"/>
                    <a:pt x="97493" y="11521"/>
                    <a:pt x="113007" y="64861"/>
                  </a:cubicBezTo>
                  <a:cubicBezTo>
                    <a:pt x="128521" y="118201"/>
                    <a:pt x="139371" y="161921"/>
                    <a:pt x="139371" y="161921"/>
                  </a:cubicBezTo>
                  <a:cubicBezTo>
                    <a:pt x="125444" y="182018"/>
                    <a:pt x="104367" y="196020"/>
                    <a:pt x="80456" y="201068"/>
                  </a:cubicBezTo>
                  <a:cubicBezTo>
                    <a:pt x="38483" y="211165"/>
                    <a:pt x="23350" y="191067"/>
                    <a:pt x="23350" y="191067"/>
                  </a:cubicBezTo>
                  <a:cubicBezTo>
                    <a:pt x="23350" y="191067"/>
                    <a:pt x="11643" y="135251"/>
                    <a:pt x="4314" y="97246"/>
                  </a:cubicBezTo>
                  <a:cubicBezTo>
                    <a:pt x="-3015" y="59241"/>
                    <a:pt x="-5965" y="7330"/>
                    <a:pt x="37531" y="94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0" name="Google Shape;2220;p34"/>
            <p:cNvSpPr/>
            <p:nvPr/>
          </p:nvSpPr>
          <p:spPr>
            <a:xfrm>
              <a:off x="2806828" y="3576743"/>
              <a:ext cx="227254" cy="250802"/>
            </a:xfrm>
            <a:custGeom>
              <a:avLst/>
              <a:gdLst/>
              <a:ahLst/>
              <a:cxnLst/>
              <a:rect l="l" t="t" r="r" b="b"/>
              <a:pathLst>
                <a:path w="227254" h="250802" extrusionOk="0">
                  <a:moveTo>
                    <a:pt x="214479" y="103393"/>
                  </a:moveTo>
                  <a:cubicBezTo>
                    <a:pt x="214479" y="103393"/>
                    <a:pt x="269967" y="18907"/>
                    <a:pt x="149663" y="1762"/>
                  </a:cubicBezTo>
                  <a:cubicBezTo>
                    <a:pt x="62861" y="-10716"/>
                    <a:pt x="6896" y="45100"/>
                    <a:pt x="710" y="105679"/>
                  </a:cubicBezTo>
                  <a:cubicBezTo>
                    <a:pt x="-5477" y="163496"/>
                    <a:pt x="30119" y="223599"/>
                    <a:pt x="55817" y="247411"/>
                  </a:cubicBezTo>
                  <a:cubicBezTo>
                    <a:pt x="68381" y="251888"/>
                    <a:pt x="95316" y="254460"/>
                    <a:pt x="130817" y="238363"/>
                  </a:cubicBezTo>
                  <a:cubicBezTo>
                    <a:pt x="132258" y="222532"/>
                    <a:pt x="132799" y="206635"/>
                    <a:pt x="132435" y="190738"/>
                  </a:cubicBezTo>
                  <a:cubicBezTo>
                    <a:pt x="132435" y="190738"/>
                    <a:pt x="90748" y="101869"/>
                    <a:pt x="214479" y="10339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1" name="Google Shape;2221;p34"/>
            <p:cNvSpPr/>
            <p:nvPr/>
          </p:nvSpPr>
          <p:spPr>
            <a:xfrm>
              <a:off x="3061186" y="4495381"/>
              <a:ext cx="201300" cy="278129"/>
            </a:xfrm>
            <a:custGeom>
              <a:avLst/>
              <a:gdLst/>
              <a:ahLst/>
              <a:cxnLst/>
              <a:rect l="l" t="t" r="r" b="b"/>
              <a:pathLst>
                <a:path w="201300" h="278129" extrusionOk="0">
                  <a:moveTo>
                    <a:pt x="201301" y="253746"/>
                  </a:moveTo>
                  <a:lnTo>
                    <a:pt x="201301" y="0"/>
                  </a:lnTo>
                  <a:lnTo>
                    <a:pt x="0" y="117634"/>
                  </a:lnTo>
                  <a:lnTo>
                    <a:pt x="77570" y="278130"/>
                  </a:lnTo>
                  <a:lnTo>
                    <a:pt x="201301" y="253746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2" name="Google Shape;2222;p34"/>
            <p:cNvSpPr/>
            <p:nvPr/>
          </p:nvSpPr>
          <p:spPr>
            <a:xfrm>
              <a:off x="3130570" y="4465187"/>
              <a:ext cx="131916" cy="77057"/>
            </a:xfrm>
            <a:custGeom>
              <a:avLst/>
              <a:gdLst/>
              <a:ahLst/>
              <a:cxnLst/>
              <a:rect l="l" t="t" r="r" b="b"/>
              <a:pathLst>
                <a:path w="131916" h="77057" extrusionOk="0">
                  <a:moveTo>
                    <a:pt x="0" y="44863"/>
                  </a:moveTo>
                  <a:lnTo>
                    <a:pt x="77284" y="0"/>
                  </a:lnTo>
                  <a:lnTo>
                    <a:pt x="131916" y="31528"/>
                  </a:lnTo>
                  <a:lnTo>
                    <a:pt x="51777" y="77057"/>
                  </a:lnTo>
                  <a:lnTo>
                    <a:pt x="0" y="44863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23" name="Google Shape;2223;p34"/>
          <p:cNvSpPr txBox="1">
            <a:spLocks noGrp="1"/>
          </p:cNvSpPr>
          <p:nvPr>
            <p:ph type="ctrTitle" idx="4294967295"/>
          </p:nvPr>
        </p:nvSpPr>
        <p:spPr>
          <a:xfrm>
            <a:off x="1041937" y="2312312"/>
            <a:ext cx="4343700" cy="83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/>
              <a:t>Thanks!</a:t>
            </a:r>
            <a:endParaRPr sz="7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13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Main Task</a:t>
            </a:r>
            <a:endParaRPr dirty="0"/>
          </a:p>
        </p:txBody>
      </p:sp>
      <p:sp>
        <p:nvSpPr>
          <p:cNvPr id="345" name="Google Shape;345;p13"/>
          <p:cNvSpPr txBox="1">
            <a:spLocks noGrp="1"/>
          </p:cNvSpPr>
          <p:nvPr>
            <p:ph type="body" idx="1"/>
          </p:nvPr>
        </p:nvSpPr>
        <p:spPr>
          <a:xfrm>
            <a:off x="457200" y="1919550"/>
            <a:ext cx="6049888" cy="2127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Clr>
                <a:schemeClr val="dk1"/>
              </a:buClr>
              <a:buSzPts val="1100"/>
              <a:buNone/>
            </a:pPr>
            <a:r>
              <a:rPr lang="en-US" sz="1600" b="1" cap="all" dirty="0"/>
              <a:t>NEW TECHNOLOGIES </a:t>
            </a:r>
            <a:br>
              <a:rPr lang="en-US" sz="1600" dirty="0"/>
            </a:br>
            <a:r>
              <a:rPr lang="en-US" sz="1600" b="1" cap="all" dirty="0"/>
              <a:t>AND BIGDATA IN MEDIA</a:t>
            </a:r>
            <a:endParaRPr lang="ru-RU" sz="1600" b="1" cap="all" dirty="0"/>
          </a:p>
          <a:p>
            <a:pPr marL="0" lvl="0" indent="0">
              <a:buClr>
                <a:schemeClr val="dk1"/>
              </a:buClr>
              <a:buSzPts val="1100"/>
              <a:buNone/>
            </a:pPr>
            <a:endParaRPr lang="ru-RU" sz="1600" b="1" cap="all" dirty="0"/>
          </a:p>
          <a:p>
            <a:pPr marL="0" lvl="0" indent="0">
              <a:buClr>
                <a:schemeClr val="dk1"/>
              </a:buClr>
              <a:buSzPts val="1100"/>
              <a:buNone/>
            </a:pPr>
            <a:r>
              <a:rPr lang="en-US" sz="1600" dirty="0"/>
              <a:t>Solutions based on the so-called technologies of the future (VR, AR, tactile devices, etc.) to interact with media content. Voice control, artificial intelligence and personal assistants, </a:t>
            </a:r>
            <a:r>
              <a:rPr lang="en-US" sz="1600" dirty="0" err="1"/>
              <a:t>blockchain</a:t>
            </a:r>
            <a:r>
              <a:rPr lang="en-US" sz="1600" dirty="0"/>
              <a:t>, augmented, virtual and mixed reality - your tools for creating projects.</a:t>
            </a:r>
            <a:endParaRPr sz="1600" dirty="0"/>
          </a:p>
        </p:txBody>
      </p:sp>
      <p:sp>
        <p:nvSpPr>
          <p:cNvPr id="347" name="Google Shape;347;p13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2</a:t>
            </a:r>
            <a:endParaRPr dirty="0"/>
          </a:p>
        </p:txBody>
      </p:sp>
      <p:grpSp>
        <p:nvGrpSpPr>
          <p:cNvPr id="348" name="Google Shape;348;p13"/>
          <p:cNvGrpSpPr/>
          <p:nvPr/>
        </p:nvGrpSpPr>
        <p:grpSpPr>
          <a:xfrm>
            <a:off x="6056647" y="380988"/>
            <a:ext cx="2706354" cy="1604434"/>
            <a:chOff x="6986665" y="3298709"/>
            <a:chExt cx="1817809" cy="1077669"/>
          </a:xfrm>
        </p:grpSpPr>
        <p:sp>
          <p:nvSpPr>
            <p:cNvPr id="349" name="Google Shape;349;p13"/>
            <p:cNvSpPr/>
            <p:nvPr/>
          </p:nvSpPr>
          <p:spPr>
            <a:xfrm>
              <a:off x="6986665" y="3342725"/>
              <a:ext cx="1790318" cy="1033653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942784" y="1292066"/>
                  </a:moveTo>
                  <a:lnTo>
                    <a:pt x="0" y="747713"/>
                  </a:lnTo>
                  <a:lnTo>
                    <a:pt x="1295114" y="0"/>
                  </a:lnTo>
                  <a:lnTo>
                    <a:pt x="2237899" y="544259"/>
                  </a:lnTo>
                  <a:lnTo>
                    <a:pt x="942784" y="1292066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0" name="Google Shape;350;p13"/>
            <p:cNvSpPr/>
            <p:nvPr/>
          </p:nvSpPr>
          <p:spPr>
            <a:xfrm>
              <a:off x="7014156" y="3327342"/>
              <a:ext cx="1790318" cy="1033653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2206847" y="526447"/>
                  </a:moveTo>
                  <a:lnTo>
                    <a:pt x="1295210" y="0"/>
                  </a:lnTo>
                  <a:lnTo>
                    <a:pt x="31052" y="729901"/>
                  </a:lnTo>
                  <a:lnTo>
                    <a:pt x="0" y="711994"/>
                  </a:lnTo>
                  <a:lnTo>
                    <a:pt x="0" y="747808"/>
                  </a:lnTo>
                  <a:lnTo>
                    <a:pt x="942785" y="1292066"/>
                  </a:lnTo>
                  <a:lnTo>
                    <a:pt x="2237899" y="544354"/>
                  </a:lnTo>
                  <a:lnTo>
                    <a:pt x="2237899" y="508540"/>
                  </a:lnTo>
                  <a:lnTo>
                    <a:pt x="2206847" y="52644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1" name="Google Shape;351;p13"/>
            <p:cNvSpPr/>
            <p:nvPr/>
          </p:nvSpPr>
          <p:spPr>
            <a:xfrm>
              <a:off x="7014156" y="3298709"/>
              <a:ext cx="1790318" cy="1033653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942785" y="1292066"/>
                  </a:moveTo>
                  <a:lnTo>
                    <a:pt x="0" y="747808"/>
                  </a:lnTo>
                  <a:lnTo>
                    <a:pt x="1295210" y="0"/>
                  </a:lnTo>
                  <a:lnTo>
                    <a:pt x="2237899" y="544354"/>
                  </a:lnTo>
                  <a:lnTo>
                    <a:pt x="942785" y="1292066"/>
                  </a:lnTo>
                  <a:close/>
                </a:path>
              </a:pathLst>
            </a:custGeom>
            <a:solidFill>
              <a:srgbClr val="FAF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2" name="Google Shape;352;p13"/>
            <p:cNvSpPr/>
            <p:nvPr/>
          </p:nvSpPr>
          <p:spPr>
            <a:xfrm>
              <a:off x="7976493" y="3396565"/>
              <a:ext cx="664692" cy="383742"/>
            </a:xfrm>
            <a:custGeom>
              <a:avLst/>
              <a:gdLst/>
              <a:ahLst/>
              <a:cxnLst/>
              <a:rect l="l" t="t" r="r" b="b"/>
              <a:pathLst>
                <a:path w="830865" h="479678" extrusionOk="0">
                  <a:moveTo>
                    <a:pt x="755904" y="479679"/>
                  </a:moveTo>
                  <a:lnTo>
                    <a:pt x="0" y="43243"/>
                  </a:lnTo>
                  <a:lnTo>
                    <a:pt x="74867" y="0"/>
                  </a:lnTo>
                  <a:lnTo>
                    <a:pt x="830866" y="436436"/>
                  </a:lnTo>
                  <a:lnTo>
                    <a:pt x="755904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3" name="Google Shape;353;p13"/>
            <p:cNvSpPr/>
            <p:nvPr/>
          </p:nvSpPr>
          <p:spPr>
            <a:xfrm>
              <a:off x="7912754" y="3450709"/>
              <a:ext cx="634670" cy="366446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6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4" name="Google Shape;354;p13"/>
            <p:cNvSpPr/>
            <p:nvPr/>
          </p:nvSpPr>
          <p:spPr>
            <a:xfrm>
              <a:off x="7863331" y="3479190"/>
              <a:ext cx="634670" cy="366446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5" name="Google Shape;355;p13"/>
            <p:cNvSpPr/>
            <p:nvPr/>
          </p:nvSpPr>
          <p:spPr>
            <a:xfrm>
              <a:off x="7813984" y="3507747"/>
              <a:ext cx="634670" cy="366446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6" name="Google Shape;356;p13"/>
            <p:cNvSpPr/>
            <p:nvPr/>
          </p:nvSpPr>
          <p:spPr>
            <a:xfrm>
              <a:off x="7451727" y="3699575"/>
              <a:ext cx="664616" cy="383743"/>
            </a:xfrm>
            <a:custGeom>
              <a:avLst/>
              <a:gdLst/>
              <a:ahLst/>
              <a:cxnLst/>
              <a:rect l="l" t="t" r="r" b="b"/>
              <a:pathLst>
                <a:path w="830770" h="479679" extrusionOk="0">
                  <a:moveTo>
                    <a:pt x="756000" y="479679"/>
                  </a:moveTo>
                  <a:lnTo>
                    <a:pt x="0" y="43244"/>
                  </a:lnTo>
                  <a:lnTo>
                    <a:pt x="74962" y="0"/>
                  </a:lnTo>
                  <a:lnTo>
                    <a:pt x="830771" y="436436"/>
                  </a:lnTo>
                  <a:lnTo>
                    <a:pt x="756000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7" name="Google Shape;357;p13"/>
            <p:cNvSpPr/>
            <p:nvPr/>
          </p:nvSpPr>
          <p:spPr>
            <a:xfrm>
              <a:off x="7387988" y="3753643"/>
              <a:ext cx="593293" cy="342595"/>
            </a:xfrm>
            <a:custGeom>
              <a:avLst/>
              <a:gdLst/>
              <a:ahLst/>
              <a:cxnLst/>
              <a:rect l="l" t="t" r="r" b="b"/>
              <a:pathLst>
                <a:path w="741616" h="428244" extrusionOk="0">
                  <a:moveTo>
                    <a:pt x="704184" y="428244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41617" y="406622"/>
                  </a:lnTo>
                  <a:lnTo>
                    <a:pt x="704184" y="42824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8" name="Google Shape;358;p13"/>
            <p:cNvSpPr/>
            <p:nvPr/>
          </p:nvSpPr>
          <p:spPr>
            <a:xfrm>
              <a:off x="7338565" y="3782200"/>
              <a:ext cx="582091" cy="336042"/>
            </a:xfrm>
            <a:custGeom>
              <a:avLst/>
              <a:gdLst/>
              <a:ahLst/>
              <a:cxnLst/>
              <a:rect l="l" t="t" r="r" b="b"/>
              <a:pathLst>
                <a:path w="727614" h="420052" extrusionOk="0">
                  <a:moveTo>
                    <a:pt x="690181" y="420053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27615" y="398431"/>
                  </a:lnTo>
                  <a:lnTo>
                    <a:pt x="690181" y="42005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" name="Google Shape;359;p13"/>
            <p:cNvSpPr/>
            <p:nvPr/>
          </p:nvSpPr>
          <p:spPr>
            <a:xfrm>
              <a:off x="7289218" y="3810681"/>
              <a:ext cx="496671" cy="286816"/>
            </a:xfrm>
            <a:custGeom>
              <a:avLst/>
              <a:gdLst/>
              <a:ahLst/>
              <a:cxnLst/>
              <a:rect l="l" t="t" r="r" b="b"/>
              <a:pathLst>
                <a:path w="620839" h="358520" extrusionOk="0">
                  <a:moveTo>
                    <a:pt x="583406" y="358521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620840" y="336899"/>
                  </a:lnTo>
                  <a:lnTo>
                    <a:pt x="583406" y="35852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" name="Google Shape;360;p13"/>
            <p:cNvSpPr/>
            <p:nvPr/>
          </p:nvSpPr>
          <p:spPr>
            <a:xfrm>
              <a:off x="7582329" y="3561435"/>
              <a:ext cx="337413" cy="194766"/>
            </a:xfrm>
            <a:custGeom>
              <a:avLst/>
              <a:gdLst/>
              <a:ahLst/>
              <a:cxnLst/>
              <a:rect l="l" t="t" r="r" b="b"/>
              <a:pathLst>
                <a:path w="421766" h="243458" extrusionOk="0">
                  <a:moveTo>
                    <a:pt x="210883" y="243459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729"/>
                  </a:lnTo>
                  <a:lnTo>
                    <a:pt x="210883" y="24345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" name="Google Shape;361;p13"/>
            <p:cNvSpPr/>
            <p:nvPr/>
          </p:nvSpPr>
          <p:spPr>
            <a:xfrm>
              <a:off x="7800200" y="3687162"/>
              <a:ext cx="337413" cy="194843"/>
            </a:xfrm>
            <a:custGeom>
              <a:avLst/>
              <a:gdLst/>
              <a:ahLst/>
              <a:cxnLst/>
              <a:rect l="l" t="t" r="r" b="b"/>
              <a:pathLst>
                <a:path w="421766" h="243554" extrusionOk="0">
                  <a:moveTo>
                    <a:pt x="210884" y="243554"/>
                  </a:moveTo>
                  <a:lnTo>
                    <a:pt x="0" y="121825"/>
                  </a:lnTo>
                  <a:lnTo>
                    <a:pt x="210884" y="0"/>
                  </a:lnTo>
                  <a:lnTo>
                    <a:pt x="421767" y="121825"/>
                  </a:lnTo>
                  <a:lnTo>
                    <a:pt x="210884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" name="Google Shape;362;p13"/>
            <p:cNvSpPr/>
            <p:nvPr/>
          </p:nvSpPr>
          <p:spPr>
            <a:xfrm>
              <a:off x="8018073" y="3812966"/>
              <a:ext cx="337413" cy="194843"/>
            </a:xfrm>
            <a:custGeom>
              <a:avLst/>
              <a:gdLst/>
              <a:ahLst/>
              <a:cxnLst/>
              <a:rect l="l" t="t" r="r" b="b"/>
              <a:pathLst>
                <a:path w="421766" h="243554" extrusionOk="0">
                  <a:moveTo>
                    <a:pt x="210883" y="243554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825"/>
                  </a:lnTo>
                  <a:lnTo>
                    <a:pt x="210883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" name="Google Shape;363;p13"/>
            <p:cNvSpPr/>
            <p:nvPr/>
          </p:nvSpPr>
          <p:spPr>
            <a:xfrm>
              <a:off x="7794459" y="3551002"/>
              <a:ext cx="540846" cy="312343"/>
            </a:xfrm>
            <a:custGeom>
              <a:avLst/>
              <a:gdLst/>
              <a:ahLst/>
              <a:cxnLst/>
              <a:rect l="l" t="t" r="r" b="b"/>
              <a:pathLst>
                <a:path w="676058" h="390429" extrusionOk="0">
                  <a:moveTo>
                    <a:pt x="625735" y="92488"/>
                  </a:moveTo>
                  <a:cubicBezTo>
                    <a:pt x="610904" y="78943"/>
                    <a:pt x="594607" y="67094"/>
                    <a:pt x="577157" y="57150"/>
                  </a:cubicBezTo>
                  <a:cubicBezTo>
                    <a:pt x="445236" y="-19050"/>
                    <a:pt x="230733" y="-19050"/>
                    <a:pt x="98907" y="57150"/>
                  </a:cubicBezTo>
                  <a:cubicBezTo>
                    <a:pt x="78543" y="68666"/>
                    <a:pt x="59826" y="82896"/>
                    <a:pt x="43281" y="99441"/>
                  </a:cubicBezTo>
                  <a:cubicBezTo>
                    <a:pt x="-29204" y="173831"/>
                    <a:pt x="-10630" y="270034"/>
                    <a:pt x="98907" y="333280"/>
                  </a:cubicBezTo>
                  <a:cubicBezTo>
                    <a:pt x="230733" y="409480"/>
                    <a:pt x="445331" y="409480"/>
                    <a:pt x="577157" y="333280"/>
                  </a:cubicBezTo>
                  <a:cubicBezTo>
                    <a:pt x="690124" y="268033"/>
                    <a:pt x="706316" y="167735"/>
                    <a:pt x="625735" y="92488"/>
                  </a:cubicBezTo>
                  <a:close/>
                  <a:moveTo>
                    <a:pt x="535152" y="308610"/>
                  </a:moveTo>
                  <a:cubicBezTo>
                    <a:pt x="426472" y="371380"/>
                    <a:pt x="249402" y="371380"/>
                    <a:pt x="141008" y="308610"/>
                  </a:cubicBezTo>
                  <a:cubicBezTo>
                    <a:pt x="64808" y="264605"/>
                    <a:pt x="41948" y="201168"/>
                    <a:pt x="72713" y="145542"/>
                  </a:cubicBezTo>
                  <a:cubicBezTo>
                    <a:pt x="89277" y="118310"/>
                    <a:pt x="112871" y="96031"/>
                    <a:pt x="141008" y="81058"/>
                  </a:cubicBezTo>
                  <a:cubicBezTo>
                    <a:pt x="249688" y="18383"/>
                    <a:pt x="426758" y="18383"/>
                    <a:pt x="535152" y="81058"/>
                  </a:cubicBezTo>
                  <a:cubicBezTo>
                    <a:pt x="563260" y="96002"/>
                    <a:pt x="586797" y="118291"/>
                    <a:pt x="603256" y="145542"/>
                  </a:cubicBezTo>
                  <a:lnTo>
                    <a:pt x="603256" y="145542"/>
                  </a:lnTo>
                  <a:cubicBezTo>
                    <a:pt x="634117" y="201549"/>
                    <a:pt x="611352" y="264890"/>
                    <a:pt x="535152" y="30861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" name="Google Shape;364;p13"/>
            <p:cNvSpPr/>
            <p:nvPr/>
          </p:nvSpPr>
          <p:spPr>
            <a:xfrm>
              <a:off x="7824798" y="3491907"/>
              <a:ext cx="470058" cy="181410"/>
            </a:xfrm>
            <a:custGeom>
              <a:avLst/>
              <a:gdLst/>
              <a:ahLst/>
              <a:cxnLst/>
              <a:rect l="l" t="t" r="r" b="b"/>
              <a:pathLst>
                <a:path w="587572" h="226763" extrusionOk="0">
                  <a:moveTo>
                    <a:pt x="565309" y="219837"/>
                  </a:moveTo>
                  <a:lnTo>
                    <a:pt x="565309" y="219837"/>
                  </a:lnTo>
                  <a:cubicBezTo>
                    <a:pt x="548849" y="192586"/>
                    <a:pt x="525313" y="170297"/>
                    <a:pt x="497205" y="155353"/>
                  </a:cubicBezTo>
                  <a:cubicBezTo>
                    <a:pt x="388525" y="92678"/>
                    <a:pt x="211455" y="92678"/>
                    <a:pt x="103061" y="155353"/>
                  </a:cubicBezTo>
                  <a:cubicBezTo>
                    <a:pt x="74924" y="170326"/>
                    <a:pt x="51330" y="192605"/>
                    <a:pt x="34766" y="219837"/>
                  </a:cubicBezTo>
                  <a:lnTo>
                    <a:pt x="5334" y="172974"/>
                  </a:lnTo>
                  <a:lnTo>
                    <a:pt x="0" y="164497"/>
                  </a:lnTo>
                  <a:lnTo>
                    <a:pt x="38100" y="73533"/>
                  </a:lnTo>
                  <a:lnTo>
                    <a:pt x="170402" y="0"/>
                  </a:lnTo>
                  <a:lnTo>
                    <a:pt x="416719" y="4286"/>
                  </a:lnTo>
                  <a:lnTo>
                    <a:pt x="584073" y="103537"/>
                  </a:lnTo>
                  <a:cubicBezTo>
                    <a:pt x="584073" y="103537"/>
                    <a:pt x="587121" y="134969"/>
                    <a:pt x="587502" y="166021"/>
                  </a:cubicBezTo>
                  <a:cubicBezTo>
                    <a:pt x="588169" y="204883"/>
                    <a:pt x="584359" y="242697"/>
                    <a:pt x="565309" y="219837"/>
                  </a:cubicBez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" name="Google Shape;365;p13"/>
            <p:cNvSpPr/>
            <p:nvPr/>
          </p:nvSpPr>
          <p:spPr>
            <a:xfrm>
              <a:off x="7794490" y="3623727"/>
              <a:ext cx="41071" cy="82677"/>
            </a:xfrm>
            <a:custGeom>
              <a:avLst/>
              <a:gdLst/>
              <a:ahLst/>
              <a:cxnLst/>
              <a:rect l="l" t="t" r="r" b="b"/>
              <a:pathLst>
                <a:path w="51339" h="103346" extrusionOk="0">
                  <a:moveTo>
                    <a:pt x="0" y="103346"/>
                  </a:moveTo>
                  <a:lnTo>
                    <a:pt x="95" y="0"/>
                  </a:lnTo>
                  <a:lnTo>
                    <a:pt x="51340" y="86773"/>
                  </a:lnTo>
                  <a:lnTo>
                    <a:pt x="0" y="103346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" name="Google Shape;366;p13"/>
            <p:cNvSpPr/>
            <p:nvPr/>
          </p:nvSpPr>
          <p:spPr>
            <a:xfrm>
              <a:off x="8298847" y="3624184"/>
              <a:ext cx="36118" cy="82219"/>
            </a:xfrm>
            <a:custGeom>
              <a:avLst/>
              <a:gdLst/>
              <a:ahLst/>
              <a:cxnLst/>
              <a:rect l="l" t="t" r="r" b="b"/>
              <a:pathLst>
                <a:path w="45148" h="102774" extrusionOk="0">
                  <a:moveTo>
                    <a:pt x="45148" y="102775"/>
                  </a:moveTo>
                  <a:lnTo>
                    <a:pt x="45148" y="0"/>
                  </a:lnTo>
                  <a:lnTo>
                    <a:pt x="0" y="51149"/>
                  </a:lnTo>
                  <a:lnTo>
                    <a:pt x="45148" y="102775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7" name="Google Shape;367;p13"/>
            <p:cNvSpPr/>
            <p:nvPr/>
          </p:nvSpPr>
          <p:spPr>
            <a:xfrm>
              <a:off x="7842237" y="3535238"/>
              <a:ext cx="450190" cy="259842"/>
            </a:xfrm>
            <a:custGeom>
              <a:avLst/>
              <a:gdLst/>
              <a:ahLst/>
              <a:cxnLst/>
              <a:rect l="l" t="t" r="r" b="b"/>
              <a:pathLst>
                <a:path w="562737" h="324802" extrusionOk="0">
                  <a:moveTo>
                    <a:pt x="562737" y="162401"/>
                  </a:moveTo>
                  <a:cubicBezTo>
                    <a:pt x="562737" y="252093"/>
                    <a:pt x="436764" y="324802"/>
                    <a:pt x="281368" y="324802"/>
                  </a:cubicBezTo>
                  <a:cubicBezTo>
                    <a:pt x="125973" y="324802"/>
                    <a:pt x="0" y="252093"/>
                    <a:pt x="0" y="162401"/>
                  </a:cubicBezTo>
                  <a:cubicBezTo>
                    <a:pt x="0" y="72710"/>
                    <a:pt x="125973" y="0"/>
                    <a:pt x="281368" y="0"/>
                  </a:cubicBezTo>
                  <a:cubicBezTo>
                    <a:pt x="436764" y="0"/>
                    <a:pt x="562737" y="72710"/>
                    <a:pt x="562737" y="162401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8" name="Google Shape;368;p13"/>
            <p:cNvSpPr/>
            <p:nvPr/>
          </p:nvSpPr>
          <p:spPr>
            <a:xfrm>
              <a:off x="7815050" y="3673683"/>
              <a:ext cx="491790" cy="176435"/>
            </a:xfrm>
            <a:custGeom>
              <a:avLst/>
              <a:gdLst/>
              <a:ahLst/>
              <a:cxnLst/>
              <a:rect l="l" t="t" r="r" b="b"/>
              <a:pathLst>
                <a:path w="614737" h="220544" extrusionOk="0">
                  <a:moveTo>
                    <a:pt x="0" y="58293"/>
                  </a:moveTo>
                  <a:cubicBezTo>
                    <a:pt x="0" y="58293"/>
                    <a:pt x="43339" y="228981"/>
                    <a:pt x="366522" y="220218"/>
                  </a:cubicBezTo>
                  <a:cubicBezTo>
                    <a:pt x="590836" y="220218"/>
                    <a:pt x="619506" y="27432"/>
                    <a:pt x="614172" y="0"/>
                  </a:cubicBezTo>
                  <a:cubicBezTo>
                    <a:pt x="567595" y="64189"/>
                    <a:pt x="495062" y="104556"/>
                    <a:pt x="415957" y="110300"/>
                  </a:cubicBezTo>
                  <a:cubicBezTo>
                    <a:pt x="279463" y="122206"/>
                    <a:pt x="178689" y="120682"/>
                    <a:pt x="124778" y="94583"/>
                  </a:cubicBezTo>
                  <a:cubicBezTo>
                    <a:pt x="70866" y="68485"/>
                    <a:pt x="95" y="0"/>
                    <a:pt x="95" y="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" name="Google Shape;369;p13"/>
            <p:cNvSpPr/>
            <p:nvPr/>
          </p:nvSpPr>
          <p:spPr>
            <a:xfrm>
              <a:off x="7794490" y="3472184"/>
              <a:ext cx="540791" cy="312391"/>
            </a:xfrm>
            <a:custGeom>
              <a:avLst/>
              <a:gdLst/>
              <a:ahLst/>
              <a:cxnLst/>
              <a:rect l="l" t="t" r="r" b="b"/>
              <a:pathLst>
                <a:path w="675989" h="390489" extrusionOk="0">
                  <a:moveTo>
                    <a:pt x="98869" y="333375"/>
                  </a:moveTo>
                  <a:cubicBezTo>
                    <a:pt x="-32956" y="257175"/>
                    <a:pt x="-32956" y="133350"/>
                    <a:pt x="98869" y="57150"/>
                  </a:cubicBezTo>
                  <a:cubicBezTo>
                    <a:pt x="230695" y="-19050"/>
                    <a:pt x="445294" y="-19050"/>
                    <a:pt x="577120" y="57150"/>
                  </a:cubicBezTo>
                  <a:cubicBezTo>
                    <a:pt x="708946" y="133350"/>
                    <a:pt x="708946" y="257175"/>
                    <a:pt x="577120" y="333375"/>
                  </a:cubicBezTo>
                  <a:cubicBezTo>
                    <a:pt x="445294" y="409575"/>
                    <a:pt x="230695" y="409480"/>
                    <a:pt x="98869" y="333375"/>
                  </a:cubicBezTo>
                  <a:close/>
                  <a:moveTo>
                    <a:pt x="535019" y="81534"/>
                  </a:moveTo>
                  <a:cubicBezTo>
                    <a:pt x="426339" y="18860"/>
                    <a:pt x="249269" y="18764"/>
                    <a:pt x="140970" y="81534"/>
                  </a:cubicBezTo>
                  <a:cubicBezTo>
                    <a:pt x="32671" y="144304"/>
                    <a:pt x="32290" y="246316"/>
                    <a:pt x="140970" y="309086"/>
                  </a:cubicBezTo>
                  <a:cubicBezTo>
                    <a:pt x="249650" y="371856"/>
                    <a:pt x="426720" y="371856"/>
                    <a:pt x="535019" y="309086"/>
                  </a:cubicBezTo>
                  <a:cubicBezTo>
                    <a:pt x="643319" y="246316"/>
                    <a:pt x="644176" y="144304"/>
                    <a:pt x="535019" y="81534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0" name="Google Shape;370;p13"/>
            <p:cNvSpPr/>
            <p:nvPr/>
          </p:nvSpPr>
          <p:spPr>
            <a:xfrm rot="-1800688">
              <a:off x="7461681" y="3958751"/>
              <a:ext cx="59415" cy="102834"/>
            </a:xfrm>
            <a:custGeom>
              <a:avLst/>
              <a:gdLst/>
              <a:ahLst/>
              <a:cxnLst/>
              <a:rect l="l" t="t" r="r" b="b"/>
              <a:pathLst>
                <a:path w="74294" h="128587" extrusionOk="0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1" name="Google Shape;371;p13"/>
            <p:cNvSpPr/>
            <p:nvPr/>
          </p:nvSpPr>
          <p:spPr>
            <a:xfrm>
              <a:off x="7752377" y="3752957"/>
              <a:ext cx="148970" cy="86030"/>
            </a:xfrm>
            <a:custGeom>
              <a:avLst/>
              <a:gdLst/>
              <a:ahLst/>
              <a:cxnLst/>
              <a:rect l="l" t="t" r="r" b="b"/>
              <a:pathLst>
                <a:path w="186213" h="107537" extrusionOk="0">
                  <a:moveTo>
                    <a:pt x="186214" y="25337"/>
                  </a:moveTo>
                  <a:lnTo>
                    <a:pt x="43910" y="107537"/>
                  </a:lnTo>
                  <a:lnTo>
                    <a:pt x="0" y="82105"/>
                  </a:lnTo>
                  <a:lnTo>
                    <a:pt x="142304" y="0"/>
                  </a:lnTo>
                  <a:lnTo>
                    <a:pt x="186214" y="2533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2" name="Google Shape;372;p13"/>
            <p:cNvSpPr/>
            <p:nvPr/>
          </p:nvSpPr>
          <p:spPr>
            <a:xfrm>
              <a:off x="7787483" y="3773138"/>
              <a:ext cx="113842" cy="106298"/>
            </a:xfrm>
            <a:custGeom>
              <a:avLst/>
              <a:gdLst/>
              <a:ahLst/>
              <a:cxnLst/>
              <a:rect l="l" t="t" r="r" b="b"/>
              <a:pathLst>
                <a:path w="142303" h="132873" extrusionOk="0">
                  <a:moveTo>
                    <a:pt x="142304" y="50768"/>
                  </a:moveTo>
                  <a:lnTo>
                    <a:pt x="0" y="132874"/>
                  </a:lnTo>
                  <a:lnTo>
                    <a:pt x="0" y="82201"/>
                  </a:lnTo>
                  <a:lnTo>
                    <a:pt x="142304" y="0"/>
                  </a:lnTo>
                  <a:lnTo>
                    <a:pt x="142304" y="50768"/>
                  </a:ln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" name="Google Shape;373;p13"/>
            <p:cNvSpPr/>
            <p:nvPr/>
          </p:nvSpPr>
          <p:spPr>
            <a:xfrm>
              <a:off x="7465892" y="3799784"/>
              <a:ext cx="345033" cy="254286"/>
            </a:xfrm>
            <a:custGeom>
              <a:avLst/>
              <a:gdLst/>
              <a:ahLst/>
              <a:cxnLst/>
              <a:rect l="l" t="t" r="r" b="b"/>
              <a:pathLst>
                <a:path w="431291" h="317858" extrusionOk="0">
                  <a:moveTo>
                    <a:pt x="431292" y="84877"/>
                  </a:moveTo>
                  <a:cubicBezTo>
                    <a:pt x="429558" y="52883"/>
                    <a:pt x="412680" y="23631"/>
                    <a:pt x="385858" y="6106"/>
                  </a:cubicBezTo>
                  <a:cubicBezTo>
                    <a:pt x="376637" y="-562"/>
                    <a:pt x="364579" y="-1867"/>
                    <a:pt x="354139" y="2676"/>
                  </a:cubicBezTo>
                  <a:lnTo>
                    <a:pt x="354139" y="2676"/>
                  </a:lnTo>
                  <a:lnTo>
                    <a:pt x="0" y="206988"/>
                  </a:lnTo>
                  <a:lnTo>
                    <a:pt x="64579" y="317859"/>
                  </a:lnTo>
                  <a:lnTo>
                    <a:pt x="414338" y="115929"/>
                  </a:lnTo>
                  <a:cubicBezTo>
                    <a:pt x="424720" y="112214"/>
                    <a:pt x="431292" y="101356"/>
                    <a:pt x="431292" y="8487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" name="Google Shape;374;p13"/>
            <p:cNvSpPr/>
            <p:nvPr/>
          </p:nvSpPr>
          <p:spPr>
            <a:xfrm rot="-1800688">
              <a:off x="7461681" y="3958751"/>
              <a:ext cx="59415" cy="102834"/>
            </a:xfrm>
            <a:custGeom>
              <a:avLst/>
              <a:gdLst/>
              <a:ahLst/>
              <a:cxnLst/>
              <a:rect l="l" t="t" r="r" b="b"/>
              <a:pathLst>
                <a:path w="74294" h="128587" extrusionOk="0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782398C-86DA-40C4-B322-5ED157A32B7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E2056332-C473-4A93-A1FD-1FC02F59CF8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UA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CBADBA0-1C98-4903-8DD2-A8F79BCBCE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7957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2B06452-5592-4C52-A58D-613D686C256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02DAE47D-7643-41F2-9A0C-7B85A61DD07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UA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90E658A-F30C-4DCB-BE87-ED60CA30DB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815" y="2086"/>
            <a:ext cx="7460369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88901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p23"/>
          <p:cNvSpPr txBox="1">
            <a:spLocks noGrp="1"/>
          </p:cNvSpPr>
          <p:nvPr>
            <p:ph type="title"/>
          </p:nvPr>
        </p:nvSpPr>
        <p:spPr>
          <a:xfrm>
            <a:off x="457199" y="605600"/>
            <a:ext cx="7520305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/>
              <a:t>Problem+Relevance=Solution</a:t>
            </a:r>
            <a:endParaRPr sz="4400" dirty="0"/>
          </a:p>
        </p:txBody>
      </p:sp>
      <p:sp>
        <p:nvSpPr>
          <p:cNvPr id="1021" name="Google Shape;1021;p23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4</a:t>
            </a:r>
            <a:endParaRPr dirty="0"/>
          </a:p>
        </p:txBody>
      </p:sp>
      <p:grpSp>
        <p:nvGrpSpPr>
          <p:cNvPr id="1022" name="Google Shape;1022;p23"/>
          <p:cNvGrpSpPr/>
          <p:nvPr/>
        </p:nvGrpSpPr>
        <p:grpSpPr>
          <a:xfrm>
            <a:off x="2576660" y="2062407"/>
            <a:ext cx="2357206" cy="2042872"/>
            <a:chOff x="3071457" y="2013875"/>
            <a:chExt cx="1944600" cy="1569600"/>
          </a:xfrm>
        </p:grpSpPr>
        <p:sp>
          <p:nvSpPr>
            <p:cNvPr id="1023" name="Google Shape;1023;p23"/>
            <p:cNvSpPr/>
            <p:nvPr/>
          </p:nvSpPr>
          <p:spPr>
            <a:xfrm rot="10800000" flipH="1">
              <a:off x="3071457" y="2013875"/>
              <a:ext cx="1944600" cy="1569600"/>
            </a:xfrm>
            <a:prstGeom prst="round2DiagRect">
              <a:avLst>
                <a:gd name="adj1" fmla="val 0"/>
                <a:gd name="adj2" fmla="val 17764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23"/>
            <p:cNvSpPr txBox="1"/>
            <p:nvPr/>
          </p:nvSpPr>
          <p:spPr>
            <a:xfrm>
              <a:off x="3316102" y="2256385"/>
              <a:ext cx="1451700" cy="459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 dirty="0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Relevance</a:t>
              </a:r>
              <a:endParaRPr sz="1100" dirty="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025" name="Google Shape;1025;p23"/>
            <p:cNvSpPr txBox="1"/>
            <p:nvPr/>
          </p:nvSpPr>
          <p:spPr>
            <a:xfrm>
              <a:off x="3316100" y="2716352"/>
              <a:ext cx="1561111" cy="512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dirty="0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More and more people use voice assistants for their purposes</a:t>
              </a:r>
              <a:endParaRPr sz="2400" dirty="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1026" name="Google Shape;1026;p23"/>
          <p:cNvGrpSpPr/>
          <p:nvPr/>
        </p:nvGrpSpPr>
        <p:grpSpPr>
          <a:xfrm>
            <a:off x="225308" y="2062407"/>
            <a:ext cx="2357206" cy="2042872"/>
            <a:chOff x="1126863" y="2013875"/>
            <a:chExt cx="1944600" cy="1569600"/>
          </a:xfrm>
        </p:grpSpPr>
        <p:sp>
          <p:nvSpPr>
            <p:cNvPr id="1027" name="Google Shape;1027;p23"/>
            <p:cNvSpPr/>
            <p:nvPr/>
          </p:nvSpPr>
          <p:spPr>
            <a:xfrm>
              <a:off x="1126863" y="2013875"/>
              <a:ext cx="1944600" cy="1569600"/>
            </a:xfrm>
            <a:prstGeom prst="round2DiagRect">
              <a:avLst>
                <a:gd name="adj1" fmla="val 0"/>
                <a:gd name="adj2" fmla="val 1776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23"/>
            <p:cNvSpPr txBox="1"/>
            <p:nvPr/>
          </p:nvSpPr>
          <p:spPr>
            <a:xfrm>
              <a:off x="1351627" y="2256385"/>
              <a:ext cx="1451700" cy="459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 dirty="0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Problem</a:t>
              </a:r>
              <a:endParaRPr sz="1100" dirty="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029" name="Google Shape;1029;p23"/>
            <p:cNvSpPr txBox="1"/>
            <p:nvPr/>
          </p:nvSpPr>
          <p:spPr>
            <a:xfrm>
              <a:off x="1351625" y="2716352"/>
              <a:ext cx="1451700" cy="512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US" dirty="0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Inconvenience of interacting with media content</a:t>
              </a:r>
              <a:endParaRPr sz="2400" dirty="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1030" name="Google Shape;1030;p23"/>
          <p:cNvGrpSpPr/>
          <p:nvPr/>
        </p:nvGrpSpPr>
        <p:grpSpPr>
          <a:xfrm>
            <a:off x="4920365" y="2062407"/>
            <a:ext cx="3637996" cy="2042872"/>
            <a:chOff x="5015938" y="2013875"/>
            <a:chExt cx="3001200" cy="1569600"/>
          </a:xfrm>
        </p:grpSpPr>
        <p:sp>
          <p:nvSpPr>
            <p:cNvPr id="1031" name="Google Shape;1031;p23"/>
            <p:cNvSpPr/>
            <p:nvPr/>
          </p:nvSpPr>
          <p:spPr>
            <a:xfrm>
              <a:off x="5015938" y="2013875"/>
              <a:ext cx="3001200" cy="1569600"/>
            </a:xfrm>
            <a:prstGeom prst="round2DiagRect">
              <a:avLst>
                <a:gd name="adj1" fmla="val 0"/>
                <a:gd name="adj2" fmla="val 1776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23"/>
            <p:cNvSpPr txBox="1"/>
            <p:nvPr/>
          </p:nvSpPr>
          <p:spPr>
            <a:xfrm>
              <a:off x="5360226" y="2256387"/>
              <a:ext cx="2417100" cy="459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 dirty="0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Solution</a:t>
              </a:r>
              <a:endParaRPr sz="1100" dirty="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033" name="Google Shape;1033;p23"/>
            <p:cNvSpPr txBox="1"/>
            <p:nvPr/>
          </p:nvSpPr>
          <p:spPr>
            <a:xfrm>
              <a:off x="5360225" y="2716353"/>
              <a:ext cx="2417100" cy="512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600" dirty="0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Voice Assistant </a:t>
              </a:r>
              <a:r>
                <a:rPr lang="en-US" sz="1600" dirty="0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for managing media content</a:t>
              </a:r>
              <a:r>
                <a:rPr lang="en" sz="1600" dirty="0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 </a:t>
              </a:r>
              <a:endParaRPr sz="1600" dirty="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1034" name="Google Shape;1034;p23"/>
          <p:cNvGrpSpPr/>
          <p:nvPr/>
        </p:nvGrpSpPr>
        <p:grpSpPr>
          <a:xfrm>
            <a:off x="4695422" y="2863825"/>
            <a:ext cx="479588" cy="512592"/>
            <a:chOff x="4858109" y="2631368"/>
            <a:chExt cx="316442" cy="315000"/>
          </a:xfrm>
        </p:grpSpPr>
        <p:sp>
          <p:nvSpPr>
            <p:cNvPr id="1035" name="Google Shape;1035;p23"/>
            <p:cNvSpPr/>
            <p:nvPr/>
          </p:nvSpPr>
          <p:spPr>
            <a:xfrm>
              <a:off x="4859551" y="2631368"/>
              <a:ext cx="315000" cy="3150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23"/>
            <p:cNvSpPr/>
            <p:nvPr/>
          </p:nvSpPr>
          <p:spPr>
            <a:xfrm>
              <a:off x="4858109" y="2739300"/>
              <a:ext cx="239100" cy="99000"/>
            </a:xfrm>
            <a:prstGeom prst="rightArrow">
              <a:avLst>
                <a:gd name="adj1" fmla="val 32020"/>
                <a:gd name="adj2" fmla="val 6697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br>
                <a:rPr lang="en"/>
              </a:br>
              <a:endParaRPr/>
            </a:p>
          </p:txBody>
        </p:sp>
      </p:grpSp>
      <p:grpSp>
        <p:nvGrpSpPr>
          <p:cNvPr id="1037" name="Google Shape;1037;p23"/>
          <p:cNvGrpSpPr/>
          <p:nvPr/>
        </p:nvGrpSpPr>
        <p:grpSpPr>
          <a:xfrm>
            <a:off x="2345996" y="2863825"/>
            <a:ext cx="477406" cy="512592"/>
            <a:chOff x="3157188" y="909150"/>
            <a:chExt cx="470400" cy="470400"/>
          </a:xfrm>
        </p:grpSpPr>
        <p:sp>
          <p:nvSpPr>
            <p:cNvPr id="1038" name="Google Shape;1038;p23"/>
            <p:cNvSpPr/>
            <p:nvPr/>
          </p:nvSpPr>
          <p:spPr>
            <a:xfrm>
              <a:off x="3157188" y="909150"/>
              <a:ext cx="470400" cy="47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23"/>
            <p:cNvSpPr/>
            <p:nvPr/>
          </p:nvSpPr>
          <p:spPr>
            <a:xfrm>
              <a:off x="3243138" y="995100"/>
              <a:ext cx="298500" cy="298500"/>
            </a:xfrm>
            <a:prstGeom prst="mathPlus">
              <a:avLst>
                <a:gd name="adj1" fmla="val 99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8"/>
          <p:cNvSpPr txBox="1">
            <a:spLocks noGrp="1"/>
          </p:cNvSpPr>
          <p:nvPr>
            <p:ph type="ctrTitle" idx="4294967295"/>
          </p:nvPr>
        </p:nvSpPr>
        <p:spPr>
          <a:xfrm>
            <a:off x="685800" y="1570050"/>
            <a:ext cx="38679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chemeClr val="accent1"/>
                </a:solidFill>
              </a:rPr>
              <a:t>Voice Assistant</a:t>
            </a:r>
            <a:endParaRPr sz="6000" dirty="0">
              <a:solidFill>
                <a:schemeClr val="accent1"/>
              </a:solidFill>
            </a:endParaRPr>
          </a:p>
        </p:txBody>
      </p:sp>
      <p:sp>
        <p:nvSpPr>
          <p:cNvPr id="742" name="Google Shape;742;p18"/>
          <p:cNvSpPr txBox="1">
            <a:spLocks noGrp="1"/>
          </p:cNvSpPr>
          <p:nvPr>
            <p:ph type="subTitle" idx="4294967295"/>
          </p:nvPr>
        </p:nvSpPr>
        <p:spPr>
          <a:xfrm>
            <a:off x="685800" y="2788652"/>
            <a:ext cx="38679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/>
                </a:solidFill>
                <a:latin typeface="Barlow"/>
                <a:ea typeface="Barlow"/>
                <a:cs typeface="Barlow"/>
                <a:sym typeface="Barlow"/>
              </a:rPr>
              <a:t>M</a:t>
            </a:r>
            <a:r>
              <a:rPr lang="en-US" sz="2000" dirty="0">
                <a:solidFill>
                  <a:schemeClr val="tx1"/>
                </a:solidFill>
                <a:latin typeface="Barlow"/>
                <a:ea typeface="Barlow"/>
                <a:cs typeface="Barlow"/>
                <a:sym typeface="Barlow"/>
              </a:rPr>
              <a:t>anaging media content with voice commands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43" name="Google Shape;743;p18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grpSp>
        <p:nvGrpSpPr>
          <p:cNvPr id="744" name="Google Shape;744;p18"/>
          <p:cNvGrpSpPr/>
          <p:nvPr/>
        </p:nvGrpSpPr>
        <p:grpSpPr>
          <a:xfrm>
            <a:off x="5038937" y="624256"/>
            <a:ext cx="3428994" cy="3803332"/>
            <a:chOff x="2152750" y="190500"/>
            <a:chExt cx="4293756" cy="4762499"/>
          </a:xfrm>
        </p:grpSpPr>
        <p:sp>
          <p:nvSpPr>
            <p:cNvPr id="745" name="Google Shape;745;p18"/>
            <p:cNvSpPr/>
            <p:nvPr/>
          </p:nvSpPr>
          <p:spPr>
            <a:xfrm>
              <a:off x="2152750" y="2957607"/>
              <a:ext cx="756691" cy="437959"/>
            </a:xfrm>
            <a:custGeom>
              <a:avLst/>
              <a:gdLst/>
              <a:ahLst/>
              <a:cxnLst/>
              <a:rect l="l" t="t" r="r" b="b"/>
              <a:pathLst>
                <a:path w="756691" h="437959" extrusionOk="0">
                  <a:moveTo>
                    <a:pt x="756692" y="218980"/>
                  </a:moveTo>
                  <a:cubicBezTo>
                    <a:pt x="756692" y="339919"/>
                    <a:pt x="587300" y="437959"/>
                    <a:pt x="378346" y="437959"/>
                  </a:cubicBezTo>
                  <a:cubicBezTo>
                    <a:pt x="169391" y="437959"/>
                    <a:pt x="0" y="339919"/>
                    <a:pt x="0" y="218980"/>
                  </a:cubicBezTo>
                  <a:cubicBezTo>
                    <a:pt x="0" y="98041"/>
                    <a:pt x="169391" y="0"/>
                    <a:pt x="378346" y="0"/>
                  </a:cubicBezTo>
                  <a:cubicBezTo>
                    <a:pt x="587300" y="0"/>
                    <a:pt x="756692" y="98041"/>
                    <a:pt x="756692" y="21898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6" name="Google Shape;746;p18"/>
            <p:cNvSpPr/>
            <p:nvPr/>
          </p:nvSpPr>
          <p:spPr>
            <a:xfrm>
              <a:off x="2318956" y="3109336"/>
              <a:ext cx="225716" cy="175248"/>
            </a:xfrm>
            <a:custGeom>
              <a:avLst/>
              <a:gdLst/>
              <a:ahLst/>
              <a:cxnLst/>
              <a:rect l="l" t="t" r="r" b="b"/>
              <a:pathLst>
                <a:path w="225716" h="175248" extrusionOk="0">
                  <a:moveTo>
                    <a:pt x="18072" y="5"/>
                  </a:moveTo>
                  <a:cubicBezTo>
                    <a:pt x="45158" y="22103"/>
                    <a:pt x="85074" y="1910"/>
                    <a:pt x="87070" y="3910"/>
                  </a:cubicBezTo>
                  <a:cubicBezTo>
                    <a:pt x="118886" y="33494"/>
                    <a:pt x="152260" y="61346"/>
                    <a:pt x="187050" y="87349"/>
                  </a:cubicBezTo>
                  <a:cubicBezTo>
                    <a:pt x="203871" y="100684"/>
                    <a:pt x="230197" y="118400"/>
                    <a:pt x="225065" y="144023"/>
                  </a:cubicBezTo>
                  <a:cubicBezTo>
                    <a:pt x="216511" y="189742"/>
                    <a:pt x="143522" y="175646"/>
                    <a:pt x="115961" y="161644"/>
                  </a:cubicBezTo>
                  <a:cubicBezTo>
                    <a:pt x="88400" y="147642"/>
                    <a:pt x="65876" y="124496"/>
                    <a:pt x="39931" y="108304"/>
                  </a:cubicBezTo>
                  <a:cubicBezTo>
                    <a:pt x="20924" y="96683"/>
                    <a:pt x="2961" y="90682"/>
                    <a:pt x="110" y="67156"/>
                  </a:cubicBezTo>
                  <a:cubicBezTo>
                    <a:pt x="-1410" y="52964"/>
                    <a:pt x="13225" y="-567"/>
                    <a:pt x="18072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7" name="Google Shape;747;p18"/>
            <p:cNvSpPr/>
            <p:nvPr/>
          </p:nvSpPr>
          <p:spPr>
            <a:xfrm>
              <a:off x="2319304" y="3166967"/>
              <a:ext cx="224715" cy="117585"/>
            </a:xfrm>
            <a:custGeom>
              <a:avLst/>
              <a:gdLst/>
              <a:ahLst/>
              <a:cxnLst/>
              <a:rect l="l" t="t" r="r" b="b"/>
              <a:pathLst>
                <a:path w="224715" h="117585" extrusionOk="0">
                  <a:moveTo>
                    <a:pt x="427" y="0"/>
                  </a:moveTo>
                  <a:cubicBezTo>
                    <a:pt x="3943" y="22574"/>
                    <a:pt x="22000" y="28575"/>
                    <a:pt x="40533" y="40291"/>
                  </a:cubicBezTo>
                  <a:cubicBezTo>
                    <a:pt x="66953" y="56769"/>
                    <a:pt x="90332" y="80582"/>
                    <a:pt x="117893" y="94583"/>
                  </a:cubicBezTo>
                  <a:cubicBezTo>
                    <a:pt x="143364" y="107442"/>
                    <a:pt x="206849" y="120301"/>
                    <a:pt x="224716" y="87630"/>
                  </a:cubicBezTo>
                  <a:cubicBezTo>
                    <a:pt x="215212" y="131731"/>
                    <a:pt x="143269" y="117920"/>
                    <a:pt x="115993" y="104013"/>
                  </a:cubicBezTo>
                  <a:cubicBezTo>
                    <a:pt x="88717" y="90107"/>
                    <a:pt x="65908" y="66866"/>
                    <a:pt x="39962" y="50673"/>
                  </a:cubicBezTo>
                  <a:cubicBezTo>
                    <a:pt x="20955" y="39053"/>
                    <a:pt x="2993" y="33052"/>
                    <a:pt x="142" y="9525"/>
                  </a:cubicBezTo>
                  <a:cubicBezTo>
                    <a:pt x="-117" y="6353"/>
                    <a:pt x="-21" y="3153"/>
                    <a:pt x="42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8" name="Google Shape;748;p18"/>
            <p:cNvSpPr/>
            <p:nvPr/>
          </p:nvSpPr>
          <p:spPr>
            <a:xfrm>
              <a:off x="2550431" y="3021675"/>
              <a:ext cx="225586" cy="168802"/>
            </a:xfrm>
            <a:custGeom>
              <a:avLst/>
              <a:gdLst/>
              <a:ahLst/>
              <a:cxnLst/>
              <a:rect l="l" t="t" r="r" b="b"/>
              <a:pathLst>
                <a:path w="225586" h="168802" extrusionOk="0">
                  <a:moveTo>
                    <a:pt x="21626" y="130"/>
                  </a:moveTo>
                  <a:cubicBezTo>
                    <a:pt x="48617" y="22228"/>
                    <a:pt x="96040" y="-1965"/>
                    <a:pt x="97656" y="130"/>
                  </a:cubicBezTo>
                  <a:cubicBezTo>
                    <a:pt x="125867" y="28715"/>
                    <a:pt x="155661" y="55680"/>
                    <a:pt x="186897" y="80902"/>
                  </a:cubicBezTo>
                  <a:cubicBezTo>
                    <a:pt x="203813" y="94237"/>
                    <a:pt x="230139" y="111954"/>
                    <a:pt x="224912" y="137576"/>
                  </a:cubicBezTo>
                  <a:cubicBezTo>
                    <a:pt x="216358" y="183296"/>
                    <a:pt x="143369" y="169199"/>
                    <a:pt x="115808" y="155197"/>
                  </a:cubicBezTo>
                  <a:cubicBezTo>
                    <a:pt x="88247" y="141196"/>
                    <a:pt x="65723" y="118050"/>
                    <a:pt x="39778" y="101857"/>
                  </a:cubicBezTo>
                  <a:cubicBezTo>
                    <a:pt x="20770" y="90237"/>
                    <a:pt x="2903" y="84236"/>
                    <a:pt x="52" y="60709"/>
                  </a:cubicBezTo>
                  <a:cubicBezTo>
                    <a:pt x="-1088" y="46517"/>
                    <a:pt x="16779" y="-441"/>
                    <a:pt x="21626" y="13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9" name="Google Shape;749;p18"/>
            <p:cNvSpPr/>
            <p:nvPr/>
          </p:nvSpPr>
          <p:spPr>
            <a:xfrm>
              <a:off x="2551534" y="3076575"/>
              <a:ext cx="224758" cy="117584"/>
            </a:xfrm>
            <a:custGeom>
              <a:avLst/>
              <a:gdLst/>
              <a:ahLst/>
              <a:cxnLst/>
              <a:rect l="l" t="t" r="r" b="b"/>
              <a:pathLst>
                <a:path w="224758" h="117584" extrusionOk="0">
                  <a:moveTo>
                    <a:pt x="375" y="0"/>
                  </a:moveTo>
                  <a:cubicBezTo>
                    <a:pt x="3986" y="22574"/>
                    <a:pt x="22043" y="28575"/>
                    <a:pt x="40481" y="40291"/>
                  </a:cubicBezTo>
                  <a:cubicBezTo>
                    <a:pt x="66996" y="56769"/>
                    <a:pt x="90375" y="80581"/>
                    <a:pt x="117841" y="94583"/>
                  </a:cubicBezTo>
                  <a:cubicBezTo>
                    <a:pt x="143312" y="107442"/>
                    <a:pt x="206892" y="120301"/>
                    <a:pt x="224759" y="87630"/>
                  </a:cubicBezTo>
                  <a:cubicBezTo>
                    <a:pt x="215255" y="131731"/>
                    <a:pt x="143217" y="117920"/>
                    <a:pt x="115941" y="104013"/>
                  </a:cubicBezTo>
                  <a:cubicBezTo>
                    <a:pt x="88665" y="90106"/>
                    <a:pt x="65951" y="66865"/>
                    <a:pt x="39910" y="50673"/>
                  </a:cubicBezTo>
                  <a:cubicBezTo>
                    <a:pt x="21378" y="39053"/>
                    <a:pt x="3036" y="33052"/>
                    <a:pt x="185" y="9525"/>
                  </a:cubicBezTo>
                  <a:cubicBezTo>
                    <a:pt x="-114" y="6353"/>
                    <a:pt x="-50" y="3153"/>
                    <a:pt x="37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0" name="Google Shape;750;p18"/>
            <p:cNvSpPr/>
            <p:nvPr/>
          </p:nvSpPr>
          <p:spPr>
            <a:xfrm>
              <a:off x="2330724" y="2010537"/>
              <a:ext cx="387976" cy="1115665"/>
            </a:xfrm>
            <a:custGeom>
              <a:avLst/>
              <a:gdLst/>
              <a:ahLst/>
              <a:cxnLst/>
              <a:rect l="l" t="t" r="r" b="b"/>
              <a:pathLst>
                <a:path w="387976" h="1115665" extrusionOk="0">
                  <a:moveTo>
                    <a:pt x="4689" y="96964"/>
                  </a:moveTo>
                  <a:cubicBezTo>
                    <a:pt x="6019" y="138017"/>
                    <a:pt x="18754" y="316039"/>
                    <a:pt x="24456" y="410623"/>
                  </a:cubicBezTo>
                  <a:cubicBezTo>
                    <a:pt x="30159" y="505206"/>
                    <a:pt x="31489" y="620173"/>
                    <a:pt x="31489" y="620173"/>
                  </a:cubicBezTo>
                  <a:cubicBezTo>
                    <a:pt x="31489" y="620173"/>
                    <a:pt x="15238" y="688943"/>
                    <a:pt x="4689" y="769715"/>
                  </a:cubicBezTo>
                  <a:cubicBezTo>
                    <a:pt x="-5861" y="850487"/>
                    <a:pt x="4689" y="1105472"/>
                    <a:pt x="4689" y="1105472"/>
                  </a:cubicBezTo>
                  <a:cubicBezTo>
                    <a:pt x="25827" y="1119064"/>
                    <a:pt x="52928" y="1119064"/>
                    <a:pt x="74066" y="1105472"/>
                  </a:cubicBezTo>
                  <a:cubicBezTo>
                    <a:pt x="74066" y="1105472"/>
                    <a:pt x="117403" y="901446"/>
                    <a:pt x="137456" y="809530"/>
                  </a:cubicBezTo>
                  <a:cubicBezTo>
                    <a:pt x="157509" y="717614"/>
                    <a:pt x="161026" y="664559"/>
                    <a:pt x="171480" y="607600"/>
                  </a:cubicBezTo>
                  <a:cubicBezTo>
                    <a:pt x="184025" y="538639"/>
                    <a:pt x="211206" y="217075"/>
                    <a:pt x="211206" y="217075"/>
                  </a:cubicBezTo>
                  <a:lnTo>
                    <a:pt x="222040" y="217742"/>
                  </a:lnTo>
                  <a:lnTo>
                    <a:pt x="250551" y="580930"/>
                  </a:lnTo>
                  <a:cubicBezTo>
                    <a:pt x="241642" y="607685"/>
                    <a:pt x="235526" y="635299"/>
                    <a:pt x="232304" y="663321"/>
                  </a:cubicBezTo>
                  <a:cubicBezTo>
                    <a:pt x="224416" y="722471"/>
                    <a:pt x="240573" y="1020127"/>
                    <a:pt x="240573" y="1020127"/>
                  </a:cubicBezTo>
                  <a:cubicBezTo>
                    <a:pt x="264164" y="1033272"/>
                    <a:pt x="293106" y="1032091"/>
                    <a:pt x="315557" y="1017079"/>
                  </a:cubicBezTo>
                  <a:cubicBezTo>
                    <a:pt x="315557" y="1017079"/>
                    <a:pt x="387976" y="622840"/>
                    <a:pt x="387976" y="562832"/>
                  </a:cubicBezTo>
                  <a:cubicBezTo>
                    <a:pt x="387976" y="523208"/>
                    <a:pt x="381229" y="0"/>
                    <a:pt x="3812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1" name="Google Shape;751;p18"/>
            <p:cNvSpPr/>
            <p:nvPr/>
          </p:nvSpPr>
          <p:spPr>
            <a:xfrm>
              <a:off x="2382705" y="1314450"/>
              <a:ext cx="248692" cy="242377"/>
            </a:xfrm>
            <a:custGeom>
              <a:avLst/>
              <a:gdLst/>
              <a:ahLst/>
              <a:cxnLst/>
              <a:rect l="l" t="t" r="r" b="b"/>
              <a:pathLst>
                <a:path w="248692" h="242377" extrusionOk="0">
                  <a:moveTo>
                    <a:pt x="50881" y="0"/>
                  </a:moveTo>
                  <a:cubicBezTo>
                    <a:pt x="50881" y="0"/>
                    <a:pt x="55538" y="89440"/>
                    <a:pt x="53542" y="97346"/>
                  </a:cubicBezTo>
                  <a:cubicBezTo>
                    <a:pt x="51546" y="105251"/>
                    <a:pt x="12486" y="131540"/>
                    <a:pt x="1176" y="140970"/>
                  </a:cubicBezTo>
                  <a:cubicBezTo>
                    <a:pt x="-10133" y="150400"/>
                    <a:pt x="62951" y="222599"/>
                    <a:pt x="98400" y="238887"/>
                  </a:cubicBezTo>
                  <a:cubicBezTo>
                    <a:pt x="133849" y="255175"/>
                    <a:pt x="246564" y="212217"/>
                    <a:pt x="248560" y="156782"/>
                  </a:cubicBezTo>
                  <a:cubicBezTo>
                    <a:pt x="250556" y="101346"/>
                    <a:pt x="229552" y="54769"/>
                    <a:pt x="211970" y="52006"/>
                  </a:cubicBezTo>
                  <a:cubicBezTo>
                    <a:pt x="194388" y="49244"/>
                    <a:pt x="50881" y="0"/>
                    <a:pt x="50881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2" name="Google Shape;752;p18"/>
            <p:cNvSpPr/>
            <p:nvPr/>
          </p:nvSpPr>
          <p:spPr>
            <a:xfrm>
              <a:off x="2671394" y="1371981"/>
              <a:ext cx="353519" cy="695039"/>
            </a:xfrm>
            <a:custGeom>
              <a:avLst/>
              <a:gdLst/>
              <a:ahLst/>
              <a:cxnLst/>
              <a:rect l="l" t="t" r="r" b="b"/>
              <a:pathLst>
                <a:path w="353519" h="695039" extrusionOk="0">
                  <a:moveTo>
                    <a:pt x="6725" y="108394"/>
                  </a:moveTo>
                  <a:cubicBezTo>
                    <a:pt x="11952" y="68961"/>
                    <a:pt x="-13993" y="31432"/>
                    <a:pt x="11192" y="0"/>
                  </a:cubicBezTo>
                  <a:cubicBezTo>
                    <a:pt x="99292" y="86582"/>
                    <a:pt x="88077" y="315754"/>
                    <a:pt x="108130" y="462344"/>
                  </a:cubicBezTo>
                  <a:cubicBezTo>
                    <a:pt x="173516" y="530924"/>
                    <a:pt x="305049" y="598456"/>
                    <a:pt x="342114" y="614744"/>
                  </a:cubicBezTo>
                  <a:cubicBezTo>
                    <a:pt x="348861" y="617791"/>
                    <a:pt x="354659" y="621030"/>
                    <a:pt x="353328" y="628364"/>
                  </a:cubicBezTo>
                  <a:cubicBezTo>
                    <a:pt x="348006" y="656939"/>
                    <a:pt x="339738" y="667798"/>
                    <a:pt x="322726" y="695039"/>
                  </a:cubicBezTo>
                  <a:cubicBezTo>
                    <a:pt x="235671" y="657415"/>
                    <a:pt x="172946" y="635794"/>
                    <a:pt x="64223" y="532257"/>
                  </a:cubicBezTo>
                  <a:cubicBezTo>
                    <a:pt x="53909" y="521094"/>
                    <a:pt x="44680" y="508978"/>
                    <a:pt x="36662" y="496062"/>
                  </a:cubicBezTo>
                  <a:cubicBezTo>
                    <a:pt x="5584" y="403479"/>
                    <a:pt x="-2209" y="176498"/>
                    <a:pt x="6725" y="10839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3" name="Google Shape;753;p18"/>
            <p:cNvSpPr/>
            <p:nvPr/>
          </p:nvSpPr>
          <p:spPr>
            <a:xfrm>
              <a:off x="2315965" y="1348763"/>
              <a:ext cx="403432" cy="814679"/>
            </a:xfrm>
            <a:custGeom>
              <a:avLst/>
              <a:gdLst/>
              <a:ahLst/>
              <a:cxnLst/>
              <a:rect l="l" t="t" r="r" b="b"/>
              <a:pathLst>
                <a:path w="403432" h="814679" extrusionOk="0">
                  <a:moveTo>
                    <a:pt x="107642" y="78462"/>
                  </a:moveTo>
                  <a:cubicBezTo>
                    <a:pt x="107642" y="78462"/>
                    <a:pt x="172458" y="175236"/>
                    <a:pt x="262839" y="184761"/>
                  </a:cubicBezTo>
                  <a:cubicBezTo>
                    <a:pt x="291351" y="156186"/>
                    <a:pt x="293917" y="56364"/>
                    <a:pt x="254476" y="24360"/>
                  </a:cubicBezTo>
                  <a:cubicBezTo>
                    <a:pt x="254476" y="24360"/>
                    <a:pt x="290780" y="-4977"/>
                    <a:pt x="315585" y="738"/>
                  </a:cubicBezTo>
                  <a:cubicBezTo>
                    <a:pt x="342222" y="16921"/>
                    <a:pt x="362057" y="42286"/>
                    <a:pt x="371373" y="72081"/>
                  </a:cubicBezTo>
                  <a:cubicBezTo>
                    <a:pt x="394367" y="138651"/>
                    <a:pt x="405154" y="208831"/>
                    <a:pt x="403210" y="279249"/>
                  </a:cubicBezTo>
                  <a:cubicBezTo>
                    <a:pt x="401690" y="374499"/>
                    <a:pt x="403210" y="664250"/>
                    <a:pt x="403210" y="664250"/>
                  </a:cubicBezTo>
                  <a:cubicBezTo>
                    <a:pt x="403210" y="664250"/>
                    <a:pt x="390570" y="725591"/>
                    <a:pt x="308838" y="771216"/>
                  </a:cubicBezTo>
                  <a:cubicBezTo>
                    <a:pt x="227105" y="816840"/>
                    <a:pt x="166281" y="821317"/>
                    <a:pt x="110874" y="808363"/>
                  </a:cubicBezTo>
                  <a:cubicBezTo>
                    <a:pt x="65065" y="797695"/>
                    <a:pt x="27240" y="781503"/>
                    <a:pt x="11559" y="748260"/>
                  </a:cubicBezTo>
                  <a:cubicBezTo>
                    <a:pt x="15646" y="681585"/>
                    <a:pt x="45298" y="508040"/>
                    <a:pt x="34178" y="424410"/>
                  </a:cubicBezTo>
                  <a:cubicBezTo>
                    <a:pt x="23059" y="340781"/>
                    <a:pt x="5667" y="278202"/>
                    <a:pt x="915" y="210574"/>
                  </a:cubicBezTo>
                  <a:cubicBezTo>
                    <a:pt x="-3837" y="142947"/>
                    <a:pt x="9848" y="143899"/>
                    <a:pt x="43682" y="120182"/>
                  </a:cubicBezTo>
                  <a:cubicBezTo>
                    <a:pt x="63986" y="104770"/>
                    <a:pt x="85361" y="90826"/>
                    <a:pt x="107642" y="78462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4" name="Google Shape;754;p18"/>
            <p:cNvSpPr/>
            <p:nvPr/>
          </p:nvSpPr>
          <p:spPr>
            <a:xfrm>
              <a:off x="2373403" y="1062776"/>
              <a:ext cx="268166" cy="327122"/>
            </a:xfrm>
            <a:custGeom>
              <a:avLst/>
              <a:gdLst/>
              <a:ahLst/>
              <a:cxnLst/>
              <a:rect l="l" t="t" r="r" b="b"/>
              <a:pathLst>
                <a:path w="268166" h="327122" extrusionOk="0">
                  <a:moveTo>
                    <a:pt x="262234" y="118324"/>
                  </a:moveTo>
                  <a:lnTo>
                    <a:pt x="262234" y="118324"/>
                  </a:lnTo>
                  <a:cubicBezTo>
                    <a:pt x="251590" y="48886"/>
                    <a:pt x="201695" y="-3787"/>
                    <a:pt x="130227" y="214"/>
                  </a:cubicBezTo>
                  <a:cubicBezTo>
                    <a:pt x="54204" y="4462"/>
                    <a:pt x="-3996" y="69658"/>
                    <a:pt x="215" y="145851"/>
                  </a:cubicBezTo>
                  <a:cubicBezTo>
                    <a:pt x="2583" y="188590"/>
                    <a:pt x="24775" y="227747"/>
                    <a:pt x="60184" y="251674"/>
                  </a:cubicBezTo>
                  <a:cubicBezTo>
                    <a:pt x="62685" y="262208"/>
                    <a:pt x="66417" y="272400"/>
                    <a:pt x="71303" y="282058"/>
                  </a:cubicBezTo>
                  <a:cubicBezTo>
                    <a:pt x="96488" y="311681"/>
                    <a:pt x="172994" y="329683"/>
                    <a:pt x="194852" y="326826"/>
                  </a:cubicBezTo>
                  <a:cubicBezTo>
                    <a:pt x="223364" y="322825"/>
                    <a:pt x="238380" y="311014"/>
                    <a:pt x="251875" y="280153"/>
                  </a:cubicBezTo>
                  <a:cubicBezTo>
                    <a:pt x="275540" y="225385"/>
                    <a:pt x="268127" y="152518"/>
                    <a:pt x="262234" y="11832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5" name="Google Shape;755;p18"/>
            <p:cNvSpPr/>
            <p:nvPr/>
          </p:nvSpPr>
          <p:spPr>
            <a:xfrm>
              <a:off x="2348404" y="1033740"/>
              <a:ext cx="282986" cy="280709"/>
            </a:xfrm>
            <a:custGeom>
              <a:avLst/>
              <a:gdLst/>
              <a:ahLst/>
              <a:cxnLst/>
              <a:rect l="l" t="t" r="r" b="b"/>
              <a:pathLst>
                <a:path w="282986" h="280709" extrusionOk="0">
                  <a:moveTo>
                    <a:pt x="85182" y="280709"/>
                  </a:moveTo>
                  <a:lnTo>
                    <a:pt x="85182" y="280709"/>
                  </a:lnTo>
                  <a:lnTo>
                    <a:pt x="91740" y="220130"/>
                  </a:lnTo>
                  <a:cubicBezTo>
                    <a:pt x="91740" y="220130"/>
                    <a:pt x="41940" y="91733"/>
                    <a:pt x="159122" y="116403"/>
                  </a:cubicBezTo>
                  <a:cubicBezTo>
                    <a:pt x="236102" y="132595"/>
                    <a:pt x="255490" y="139644"/>
                    <a:pt x="278964" y="87828"/>
                  </a:cubicBezTo>
                  <a:cubicBezTo>
                    <a:pt x="302439" y="36012"/>
                    <a:pt x="219661" y="-10565"/>
                    <a:pt x="121487" y="2103"/>
                  </a:cubicBezTo>
                  <a:cubicBezTo>
                    <a:pt x="51379" y="9511"/>
                    <a:pt x="-1397" y="69481"/>
                    <a:pt x="28" y="140120"/>
                  </a:cubicBezTo>
                  <a:cubicBezTo>
                    <a:pt x="2594" y="178506"/>
                    <a:pt x="12763" y="255658"/>
                    <a:pt x="85182" y="280709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6" name="Google Shape;756;p18"/>
            <p:cNvSpPr/>
            <p:nvPr/>
          </p:nvSpPr>
          <p:spPr>
            <a:xfrm>
              <a:off x="2295460" y="1509426"/>
              <a:ext cx="362138" cy="623316"/>
            </a:xfrm>
            <a:custGeom>
              <a:avLst/>
              <a:gdLst/>
              <a:ahLst/>
              <a:cxnLst/>
              <a:rect l="l" t="t" r="r" b="b"/>
              <a:pathLst>
                <a:path w="362138" h="623316" extrusionOk="0">
                  <a:moveTo>
                    <a:pt x="1462" y="9525"/>
                  </a:moveTo>
                  <a:cubicBezTo>
                    <a:pt x="35295" y="0"/>
                    <a:pt x="9540" y="7906"/>
                    <a:pt x="35295" y="0"/>
                  </a:cubicBezTo>
                  <a:cubicBezTo>
                    <a:pt x="123395" y="86678"/>
                    <a:pt x="112466" y="235077"/>
                    <a:pt x="132424" y="381762"/>
                  </a:cubicBezTo>
                  <a:cubicBezTo>
                    <a:pt x="181083" y="462343"/>
                    <a:pt x="361655" y="571595"/>
                    <a:pt x="361655" y="571595"/>
                  </a:cubicBezTo>
                  <a:cubicBezTo>
                    <a:pt x="363936" y="587216"/>
                    <a:pt x="358424" y="591788"/>
                    <a:pt x="338941" y="623316"/>
                  </a:cubicBezTo>
                  <a:cubicBezTo>
                    <a:pt x="251982" y="585692"/>
                    <a:pt x="179088" y="553212"/>
                    <a:pt x="70364" y="449771"/>
                  </a:cubicBezTo>
                  <a:cubicBezTo>
                    <a:pt x="66088" y="445675"/>
                    <a:pt x="59815" y="444627"/>
                    <a:pt x="58009" y="439007"/>
                  </a:cubicBezTo>
                  <a:cubicBezTo>
                    <a:pt x="26932" y="345376"/>
                    <a:pt x="-7567" y="77724"/>
                    <a:pt x="1462" y="9525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7" name="Google Shape;757;p18"/>
            <p:cNvSpPr/>
            <p:nvPr/>
          </p:nvSpPr>
          <p:spPr>
            <a:xfrm>
              <a:off x="2681160" y="1699641"/>
              <a:ext cx="419212" cy="565118"/>
            </a:xfrm>
            <a:custGeom>
              <a:avLst/>
              <a:gdLst/>
              <a:ahLst/>
              <a:cxnLst/>
              <a:rect l="l" t="t" r="r" b="b"/>
              <a:pathLst>
                <a:path w="419212" h="565118" extrusionOk="0">
                  <a:moveTo>
                    <a:pt x="419212" y="0"/>
                  </a:moveTo>
                  <a:lnTo>
                    <a:pt x="287965" y="449771"/>
                  </a:lnTo>
                  <a:lnTo>
                    <a:pt x="0" y="565118"/>
                  </a:lnTo>
                  <a:lnTo>
                    <a:pt x="105017" y="126968"/>
                  </a:lnTo>
                  <a:lnTo>
                    <a:pt x="419212" y="0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8" name="Google Shape;758;p18"/>
            <p:cNvSpPr/>
            <p:nvPr/>
          </p:nvSpPr>
          <p:spPr>
            <a:xfrm>
              <a:off x="2608827" y="2053875"/>
              <a:ext cx="212446" cy="104783"/>
            </a:xfrm>
            <a:custGeom>
              <a:avLst/>
              <a:gdLst/>
              <a:ahLst/>
              <a:cxnLst/>
              <a:rect l="l" t="t" r="r" b="b"/>
              <a:pathLst>
                <a:path w="212446" h="104783" extrusionOk="0">
                  <a:moveTo>
                    <a:pt x="2861" y="30194"/>
                  </a:moveTo>
                  <a:cubicBezTo>
                    <a:pt x="7137" y="14859"/>
                    <a:pt x="18257" y="18669"/>
                    <a:pt x="30707" y="22479"/>
                  </a:cubicBezTo>
                  <a:cubicBezTo>
                    <a:pt x="44209" y="27956"/>
                    <a:pt x="59041" y="29251"/>
                    <a:pt x="73284" y="26194"/>
                  </a:cubicBezTo>
                  <a:cubicBezTo>
                    <a:pt x="85164" y="22479"/>
                    <a:pt x="93717" y="12287"/>
                    <a:pt x="103791" y="5525"/>
                  </a:cubicBezTo>
                  <a:cubicBezTo>
                    <a:pt x="109552" y="2086"/>
                    <a:pt x="116096" y="181"/>
                    <a:pt x="122799" y="0"/>
                  </a:cubicBezTo>
                  <a:cubicBezTo>
                    <a:pt x="122228" y="3905"/>
                    <a:pt x="116241" y="26765"/>
                    <a:pt x="116241" y="26765"/>
                  </a:cubicBezTo>
                  <a:cubicBezTo>
                    <a:pt x="116241" y="26765"/>
                    <a:pt x="179346" y="27432"/>
                    <a:pt x="185809" y="26098"/>
                  </a:cubicBezTo>
                  <a:cubicBezTo>
                    <a:pt x="191634" y="25308"/>
                    <a:pt x="196997" y="29394"/>
                    <a:pt x="197789" y="35233"/>
                  </a:cubicBezTo>
                  <a:cubicBezTo>
                    <a:pt x="198199" y="38252"/>
                    <a:pt x="197297" y="41310"/>
                    <a:pt x="195312" y="43625"/>
                  </a:cubicBezTo>
                  <a:lnTo>
                    <a:pt x="199589" y="42958"/>
                  </a:lnTo>
                  <a:cubicBezTo>
                    <a:pt x="212514" y="40100"/>
                    <a:pt x="218027" y="59912"/>
                    <a:pt x="205006" y="62865"/>
                  </a:cubicBezTo>
                  <a:cubicBezTo>
                    <a:pt x="201585" y="63627"/>
                    <a:pt x="198069" y="64008"/>
                    <a:pt x="194457" y="64484"/>
                  </a:cubicBezTo>
                  <a:cubicBezTo>
                    <a:pt x="202915" y="67723"/>
                    <a:pt x="205006" y="81725"/>
                    <a:pt x="194457" y="83534"/>
                  </a:cubicBezTo>
                  <a:lnTo>
                    <a:pt x="191226" y="84106"/>
                  </a:lnTo>
                  <a:cubicBezTo>
                    <a:pt x="189741" y="84668"/>
                    <a:pt x="188151" y="84896"/>
                    <a:pt x="186569" y="84772"/>
                  </a:cubicBezTo>
                  <a:lnTo>
                    <a:pt x="184573" y="84772"/>
                  </a:lnTo>
                  <a:cubicBezTo>
                    <a:pt x="185790" y="90916"/>
                    <a:pt x="181809" y="96879"/>
                    <a:pt x="175683" y="98098"/>
                  </a:cubicBezTo>
                  <a:cubicBezTo>
                    <a:pt x="175480" y="98136"/>
                    <a:pt x="175275" y="98174"/>
                    <a:pt x="175069" y="98203"/>
                  </a:cubicBezTo>
                  <a:cubicBezTo>
                    <a:pt x="144277" y="102298"/>
                    <a:pt x="99039" y="114586"/>
                    <a:pt x="71098" y="89154"/>
                  </a:cubicBezTo>
                  <a:cubicBezTo>
                    <a:pt x="51763" y="87239"/>
                    <a:pt x="32878" y="82124"/>
                    <a:pt x="15216" y="74009"/>
                  </a:cubicBezTo>
                  <a:cubicBezTo>
                    <a:pt x="-1796" y="65913"/>
                    <a:pt x="-2271" y="48577"/>
                    <a:pt x="2861" y="3019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9" name="Google Shape;759;p18"/>
            <p:cNvSpPr/>
            <p:nvPr/>
          </p:nvSpPr>
          <p:spPr>
            <a:xfrm>
              <a:off x="2916099" y="1987646"/>
              <a:ext cx="131568" cy="109091"/>
            </a:xfrm>
            <a:custGeom>
              <a:avLst/>
              <a:gdLst/>
              <a:ahLst/>
              <a:cxnLst/>
              <a:rect l="l" t="t" r="r" b="b"/>
              <a:pathLst>
                <a:path w="131568" h="109091" extrusionOk="0">
                  <a:moveTo>
                    <a:pt x="10639" y="59657"/>
                  </a:moveTo>
                  <a:lnTo>
                    <a:pt x="14916" y="59657"/>
                  </a:lnTo>
                  <a:cubicBezTo>
                    <a:pt x="10289" y="56028"/>
                    <a:pt x="9476" y="49322"/>
                    <a:pt x="13102" y="44683"/>
                  </a:cubicBezTo>
                  <a:cubicBezTo>
                    <a:pt x="14995" y="42255"/>
                    <a:pt x="17838" y="40778"/>
                    <a:pt x="20903" y="40607"/>
                  </a:cubicBezTo>
                  <a:cubicBezTo>
                    <a:pt x="27556" y="40607"/>
                    <a:pt x="92467" y="26986"/>
                    <a:pt x="92467" y="26986"/>
                  </a:cubicBezTo>
                  <a:lnTo>
                    <a:pt x="100260" y="221"/>
                  </a:lnTo>
                  <a:cubicBezTo>
                    <a:pt x="100260" y="-1303"/>
                    <a:pt x="111569" y="5555"/>
                    <a:pt x="111950" y="5840"/>
                  </a:cubicBezTo>
                  <a:cubicBezTo>
                    <a:pt x="123082" y="13146"/>
                    <a:pt x="130288" y="25138"/>
                    <a:pt x="131527" y="38416"/>
                  </a:cubicBezTo>
                  <a:cubicBezTo>
                    <a:pt x="132163" y="57028"/>
                    <a:pt x="125315" y="75116"/>
                    <a:pt x="112520" y="88613"/>
                  </a:cubicBezTo>
                  <a:cubicBezTo>
                    <a:pt x="100854" y="100414"/>
                    <a:pt x="85087" y="107244"/>
                    <a:pt x="68517" y="107663"/>
                  </a:cubicBezTo>
                  <a:cubicBezTo>
                    <a:pt x="60629" y="108139"/>
                    <a:pt x="53026" y="108520"/>
                    <a:pt x="46279" y="109092"/>
                  </a:cubicBezTo>
                  <a:cubicBezTo>
                    <a:pt x="40033" y="109092"/>
                    <a:pt x="34969" y="104015"/>
                    <a:pt x="34969" y="97757"/>
                  </a:cubicBezTo>
                  <a:cubicBezTo>
                    <a:pt x="34969" y="97728"/>
                    <a:pt x="34969" y="97690"/>
                    <a:pt x="34969" y="97661"/>
                  </a:cubicBezTo>
                  <a:lnTo>
                    <a:pt x="32973" y="97661"/>
                  </a:lnTo>
                  <a:cubicBezTo>
                    <a:pt x="31442" y="98023"/>
                    <a:pt x="29847" y="98023"/>
                    <a:pt x="28316" y="97661"/>
                  </a:cubicBezTo>
                  <a:lnTo>
                    <a:pt x="24990" y="97661"/>
                  </a:lnTo>
                  <a:cubicBezTo>
                    <a:pt x="13966" y="97661"/>
                    <a:pt x="13110" y="83946"/>
                    <a:pt x="20618" y="78611"/>
                  </a:cubicBezTo>
                  <a:cubicBezTo>
                    <a:pt x="17102" y="78611"/>
                    <a:pt x="13490" y="79278"/>
                    <a:pt x="9974" y="79278"/>
                  </a:cubicBezTo>
                  <a:cubicBezTo>
                    <a:pt x="-3806" y="80135"/>
                    <a:pt x="-3046" y="59561"/>
                    <a:pt x="10639" y="59657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0" name="Google Shape;760;p18"/>
            <p:cNvSpPr/>
            <p:nvPr/>
          </p:nvSpPr>
          <p:spPr>
            <a:xfrm>
              <a:off x="2631550" y="1349025"/>
              <a:ext cx="130391" cy="190023"/>
            </a:xfrm>
            <a:custGeom>
              <a:avLst/>
              <a:gdLst/>
              <a:ahLst/>
              <a:cxnLst/>
              <a:rect l="l" t="t" r="r" b="b"/>
              <a:pathLst>
                <a:path w="130391" h="190023" extrusionOk="0">
                  <a:moveTo>
                    <a:pt x="83348" y="190024"/>
                  </a:moveTo>
                  <a:cubicBezTo>
                    <a:pt x="83348" y="190024"/>
                    <a:pt x="116611" y="188309"/>
                    <a:pt x="130392" y="168878"/>
                  </a:cubicBezTo>
                  <a:cubicBezTo>
                    <a:pt x="127826" y="135636"/>
                    <a:pt x="85344" y="9430"/>
                    <a:pt x="0" y="0"/>
                  </a:cubicBezTo>
                  <a:cubicBezTo>
                    <a:pt x="23264" y="16335"/>
                    <a:pt x="41713" y="38643"/>
                    <a:pt x="53411" y="64580"/>
                  </a:cubicBezTo>
                  <a:cubicBezTo>
                    <a:pt x="68902" y="102584"/>
                    <a:pt x="83348" y="190024"/>
                    <a:pt x="83348" y="19002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1" name="Google Shape;761;p18"/>
            <p:cNvSpPr/>
            <p:nvPr/>
          </p:nvSpPr>
          <p:spPr>
            <a:xfrm>
              <a:off x="2269458" y="1478036"/>
              <a:ext cx="157611" cy="236452"/>
            </a:xfrm>
            <a:custGeom>
              <a:avLst/>
              <a:gdLst/>
              <a:ahLst/>
              <a:cxnLst/>
              <a:rect l="l" t="t" r="r" b="b"/>
              <a:pathLst>
                <a:path w="157611" h="236452" extrusionOk="0">
                  <a:moveTo>
                    <a:pt x="12067" y="227795"/>
                  </a:moveTo>
                  <a:cubicBezTo>
                    <a:pt x="12067" y="227795"/>
                    <a:pt x="97031" y="257132"/>
                    <a:pt x="156905" y="207793"/>
                  </a:cubicBezTo>
                  <a:cubicBezTo>
                    <a:pt x="163463" y="196458"/>
                    <a:pt x="122216" y="51583"/>
                    <a:pt x="122216" y="51583"/>
                  </a:cubicBezTo>
                  <a:cubicBezTo>
                    <a:pt x="122216" y="51583"/>
                    <a:pt x="86577" y="-22522"/>
                    <a:pt x="30790" y="6911"/>
                  </a:cubicBezTo>
                  <a:cubicBezTo>
                    <a:pt x="-24997" y="36343"/>
                    <a:pt x="12067" y="227795"/>
                    <a:pt x="12067" y="22779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2" name="Google Shape;762;p18"/>
            <p:cNvSpPr/>
            <p:nvPr/>
          </p:nvSpPr>
          <p:spPr>
            <a:xfrm>
              <a:off x="3098756" y="3983831"/>
              <a:ext cx="98079" cy="56769"/>
            </a:xfrm>
            <a:custGeom>
              <a:avLst/>
              <a:gdLst/>
              <a:ahLst/>
              <a:cxnLst/>
              <a:rect l="l" t="t" r="r" b="b"/>
              <a:pathLst>
                <a:path w="98079" h="56769" extrusionOk="0">
                  <a:moveTo>
                    <a:pt x="98079" y="28385"/>
                  </a:moveTo>
                  <a:cubicBezTo>
                    <a:pt x="98079" y="44061"/>
                    <a:pt x="76123" y="56769"/>
                    <a:pt x="49040" y="56769"/>
                  </a:cubicBezTo>
                  <a:cubicBezTo>
                    <a:pt x="21956" y="56769"/>
                    <a:pt x="0" y="44061"/>
                    <a:pt x="0" y="28385"/>
                  </a:cubicBezTo>
                  <a:cubicBezTo>
                    <a:pt x="0" y="12708"/>
                    <a:pt x="21956" y="0"/>
                    <a:pt x="49040" y="0"/>
                  </a:cubicBezTo>
                  <a:cubicBezTo>
                    <a:pt x="76123" y="0"/>
                    <a:pt x="98079" y="12708"/>
                    <a:pt x="98079" y="28385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3" name="Google Shape;763;p18"/>
            <p:cNvSpPr/>
            <p:nvPr/>
          </p:nvSpPr>
          <p:spPr>
            <a:xfrm>
              <a:off x="4017202" y="4508754"/>
              <a:ext cx="98079" cy="56769"/>
            </a:xfrm>
            <a:custGeom>
              <a:avLst/>
              <a:gdLst/>
              <a:ahLst/>
              <a:cxnLst/>
              <a:rect l="l" t="t" r="r" b="b"/>
              <a:pathLst>
                <a:path w="98079" h="56769" extrusionOk="0">
                  <a:moveTo>
                    <a:pt x="98079" y="28384"/>
                  </a:moveTo>
                  <a:cubicBezTo>
                    <a:pt x="98079" y="44061"/>
                    <a:pt x="76123" y="56769"/>
                    <a:pt x="49040" y="56769"/>
                  </a:cubicBezTo>
                  <a:cubicBezTo>
                    <a:pt x="21956" y="56769"/>
                    <a:pt x="0" y="44061"/>
                    <a:pt x="0" y="28384"/>
                  </a:cubicBezTo>
                  <a:cubicBezTo>
                    <a:pt x="0" y="12708"/>
                    <a:pt x="21956" y="0"/>
                    <a:pt x="49040" y="0"/>
                  </a:cubicBezTo>
                  <a:cubicBezTo>
                    <a:pt x="76123" y="0"/>
                    <a:pt x="98079" y="12708"/>
                    <a:pt x="98079" y="2838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4" name="Google Shape;764;p18"/>
            <p:cNvSpPr/>
            <p:nvPr/>
          </p:nvSpPr>
          <p:spPr>
            <a:xfrm>
              <a:off x="5609182" y="3535680"/>
              <a:ext cx="98079" cy="56769"/>
            </a:xfrm>
            <a:custGeom>
              <a:avLst/>
              <a:gdLst/>
              <a:ahLst/>
              <a:cxnLst/>
              <a:rect l="l" t="t" r="r" b="b"/>
              <a:pathLst>
                <a:path w="98079" h="56769" extrusionOk="0">
                  <a:moveTo>
                    <a:pt x="98079" y="28384"/>
                  </a:moveTo>
                  <a:cubicBezTo>
                    <a:pt x="98079" y="44061"/>
                    <a:pt x="76123" y="56769"/>
                    <a:pt x="49040" y="56769"/>
                  </a:cubicBezTo>
                  <a:cubicBezTo>
                    <a:pt x="21956" y="56769"/>
                    <a:pt x="0" y="44061"/>
                    <a:pt x="0" y="28384"/>
                  </a:cubicBezTo>
                  <a:cubicBezTo>
                    <a:pt x="0" y="12708"/>
                    <a:pt x="21956" y="0"/>
                    <a:pt x="49040" y="0"/>
                  </a:cubicBezTo>
                  <a:cubicBezTo>
                    <a:pt x="76123" y="0"/>
                    <a:pt x="98079" y="12708"/>
                    <a:pt x="98079" y="2838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5" name="Google Shape;765;p18"/>
            <p:cNvSpPr/>
            <p:nvPr/>
          </p:nvSpPr>
          <p:spPr>
            <a:xfrm>
              <a:off x="3115863" y="3050952"/>
              <a:ext cx="67191" cy="975240"/>
            </a:xfrm>
            <a:custGeom>
              <a:avLst/>
              <a:gdLst/>
              <a:ahLst/>
              <a:cxnLst/>
              <a:rect l="l" t="t" r="r" b="b"/>
              <a:pathLst>
                <a:path w="67191" h="975240" extrusionOk="0">
                  <a:moveTo>
                    <a:pt x="0" y="0"/>
                  </a:moveTo>
                  <a:lnTo>
                    <a:pt x="0" y="955548"/>
                  </a:lnTo>
                  <a:cubicBezTo>
                    <a:pt x="447" y="961558"/>
                    <a:pt x="4068" y="966864"/>
                    <a:pt x="9504" y="969455"/>
                  </a:cubicBezTo>
                  <a:cubicBezTo>
                    <a:pt x="24643" y="977170"/>
                    <a:pt x="42549" y="977170"/>
                    <a:pt x="57688" y="969455"/>
                  </a:cubicBezTo>
                  <a:cubicBezTo>
                    <a:pt x="63105" y="966854"/>
                    <a:pt x="66726" y="961549"/>
                    <a:pt x="67192" y="955548"/>
                  </a:cubicBezTo>
                  <a:lnTo>
                    <a:pt x="67192" y="955548"/>
                  </a:lnTo>
                  <a:lnTo>
                    <a:pt x="67192" y="0"/>
                  </a:lnTo>
                  <a:close/>
                </a:path>
              </a:pathLst>
            </a:custGeom>
            <a:solidFill>
              <a:srgbClr val="C1C4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6" name="Google Shape;766;p18"/>
            <p:cNvSpPr/>
            <p:nvPr/>
          </p:nvSpPr>
          <p:spPr>
            <a:xfrm>
              <a:off x="4036495" y="3422808"/>
              <a:ext cx="59588" cy="1128783"/>
            </a:xfrm>
            <a:custGeom>
              <a:avLst/>
              <a:gdLst/>
              <a:ahLst/>
              <a:cxnLst/>
              <a:rect l="l" t="t" r="r" b="b"/>
              <a:pathLst>
                <a:path w="59588" h="1128783" extrusionOk="0">
                  <a:moveTo>
                    <a:pt x="0" y="0"/>
                  </a:moveTo>
                  <a:lnTo>
                    <a:pt x="0" y="1108996"/>
                  </a:lnTo>
                  <a:cubicBezTo>
                    <a:pt x="333" y="1114835"/>
                    <a:pt x="3583" y="1120102"/>
                    <a:pt x="8648" y="1122998"/>
                  </a:cubicBezTo>
                  <a:cubicBezTo>
                    <a:pt x="21659" y="1130713"/>
                    <a:pt x="37834" y="1130713"/>
                    <a:pt x="50845" y="1122998"/>
                  </a:cubicBezTo>
                  <a:cubicBezTo>
                    <a:pt x="55930" y="1120111"/>
                    <a:pt x="59218" y="1114844"/>
                    <a:pt x="59589" y="1108996"/>
                  </a:cubicBezTo>
                  <a:lnTo>
                    <a:pt x="59589" y="1108996"/>
                  </a:lnTo>
                  <a:lnTo>
                    <a:pt x="59589" y="0"/>
                  </a:lnTo>
                  <a:close/>
                </a:path>
              </a:pathLst>
            </a:custGeom>
            <a:solidFill>
              <a:srgbClr val="C1C4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7" name="Google Shape;767;p18"/>
            <p:cNvSpPr/>
            <p:nvPr/>
          </p:nvSpPr>
          <p:spPr>
            <a:xfrm>
              <a:off x="5628379" y="2652522"/>
              <a:ext cx="59588" cy="923996"/>
            </a:xfrm>
            <a:custGeom>
              <a:avLst/>
              <a:gdLst/>
              <a:ahLst/>
              <a:cxnLst/>
              <a:rect l="l" t="t" r="r" b="b"/>
              <a:pathLst>
                <a:path w="59588" h="923996" extrusionOk="0">
                  <a:moveTo>
                    <a:pt x="0" y="0"/>
                  </a:moveTo>
                  <a:lnTo>
                    <a:pt x="0" y="904304"/>
                  </a:lnTo>
                  <a:cubicBezTo>
                    <a:pt x="342" y="910133"/>
                    <a:pt x="3649" y="915381"/>
                    <a:pt x="8744" y="918210"/>
                  </a:cubicBezTo>
                  <a:cubicBezTo>
                    <a:pt x="21716" y="925925"/>
                    <a:pt x="37873" y="925925"/>
                    <a:pt x="50845" y="918210"/>
                  </a:cubicBezTo>
                  <a:cubicBezTo>
                    <a:pt x="55939" y="915381"/>
                    <a:pt x="59247" y="910133"/>
                    <a:pt x="59589" y="904304"/>
                  </a:cubicBezTo>
                  <a:lnTo>
                    <a:pt x="59589" y="904304"/>
                  </a:lnTo>
                  <a:lnTo>
                    <a:pt x="59589" y="0"/>
                  </a:lnTo>
                  <a:close/>
                </a:path>
              </a:pathLst>
            </a:custGeom>
            <a:solidFill>
              <a:srgbClr val="C1C4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8" name="Google Shape;768;p18"/>
            <p:cNvSpPr/>
            <p:nvPr/>
          </p:nvSpPr>
          <p:spPr>
            <a:xfrm>
              <a:off x="3056370" y="3054762"/>
              <a:ext cx="1009872" cy="652653"/>
            </a:xfrm>
            <a:custGeom>
              <a:avLst/>
              <a:gdLst/>
              <a:ahLst/>
              <a:cxnLst/>
              <a:rect l="l" t="t" r="r" b="b"/>
              <a:pathLst>
                <a:path w="1009872" h="652653" extrusionOk="0">
                  <a:moveTo>
                    <a:pt x="1009872" y="652653"/>
                  </a:moveTo>
                  <a:lnTo>
                    <a:pt x="0" y="68294"/>
                  </a:lnTo>
                  <a:lnTo>
                    <a:pt x="0" y="0"/>
                  </a:lnTo>
                  <a:lnTo>
                    <a:pt x="1009872" y="584454"/>
                  </a:lnTo>
                  <a:lnTo>
                    <a:pt x="1009872" y="652653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9" name="Google Shape;769;p18"/>
            <p:cNvSpPr/>
            <p:nvPr/>
          </p:nvSpPr>
          <p:spPr>
            <a:xfrm>
              <a:off x="3056084" y="2071592"/>
              <a:ext cx="2712855" cy="1569720"/>
            </a:xfrm>
            <a:custGeom>
              <a:avLst/>
              <a:gdLst/>
              <a:ahLst/>
              <a:cxnLst/>
              <a:rect l="l" t="t" r="r" b="b"/>
              <a:pathLst>
                <a:path w="2712855" h="1569720" extrusionOk="0">
                  <a:moveTo>
                    <a:pt x="2712856" y="584359"/>
                  </a:moveTo>
                  <a:lnTo>
                    <a:pt x="1009967" y="1569720"/>
                  </a:lnTo>
                  <a:lnTo>
                    <a:pt x="0" y="985361"/>
                  </a:lnTo>
                  <a:lnTo>
                    <a:pt x="1702889" y="0"/>
                  </a:lnTo>
                  <a:lnTo>
                    <a:pt x="2712856" y="58435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0" name="Google Shape;770;p18"/>
            <p:cNvSpPr/>
            <p:nvPr/>
          </p:nvSpPr>
          <p:spPr>
            <a:xfrm>
              <a:off x="4066242" y="2653855"/>
              <a:ext cx="1702888" cy="1053560"/>
            </a:xfrm>
            <a:custGeom>
              <a:avLst/>
              <a:gdLst/>
              <a:ahLst/>
              <a:cxnLst/>
              <a:rect l="l" t="t" r="r" b="b"/>
              <a:pathLst>
                <a:path w="1702888" h="1053560" extrusionOk="0">
                  <a:moveTo>
                    <a:pt x="1702888" y="68199"/>
                  </a:moveTo>
                  <a:lnTo>
                    <a:pt x="0" y="1053560"/>
                  </a:lnTo>
                  <a:lnTo>
                    <a:pt x="0" y="985361"/>
                  </a:lnTo>
                  <a:lnTo>
                    <a:pt x="1702888" y="0"/>
                  </a:lnTo>
                  <a:lnTo>
                    <a:pt x="1702888" y="68199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1" name="Google Shape;771;p18"/>
            <p:cNvSpPr/>
            <p:nvPr/>
          </p:nvSpPr>
          <p:spPr>
            <a:xfrm>
              <a:off x="4763535" y="2360390"/>
              <a:ext cx="519572" cy="326898"/>
            </a:xfrm>
            <a:custGeom>
              <a:avLst/>
              <a:gdLst/>
              <a:ahLst/>
              <a:cxnLst/>
              <a:rect l="l" t="t" r="r" b="b"/>
              <a:pathLst>
                <a:path w="519572" h="326898" extrusionOk="0">
                  <a:moveTo>
                    <a:pt x="519572" y="98965"/>
                  </a:moveTo>
                  <a:lnTo>
                    <a:pt x="248049" y="326898"/>
                  </a:lnTo>
                  <a:lnTo>
                    <a:pt x="0" y="227933"/>
                  </a:lnTo>
                  <a:lnTo>
                    <a:pt x="271523" y="0"/>
                  </a:lnTo>
                  <a:lnTo>
                    <a:pt x="519572" y="98965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2" name="Google Shape;772;p18"/>
            <p:cNvSpPr/>
            <p:nvPr/>
          </p:nvSpPr>
          <p:spPr>
            <a:xfrm>
              <a:off x="4668877" y="2346674"/>
              <a:ext cx="551219" cy="318992"/>
            </a:xfrm>
            <a:custGeom>
              <a:avLst/>
              <a:gdLst/>
              <a:ahLst/>
              <a:cxnLst/>
              <a:rect l="l" t="t" r="r" b="b"/>
              <a:pathLst>
                <a:path w="551219" h="318992" extrusionOk="0">
                  <a:moveTo>
                    <a:pt x="551220" y="123254"/>
                  </a:moveTo>
                  <a:lnTo>
                    <a:pt x="212980" y="318992"/>
                  </a:lnTo>
                  <a:lnTo>
                    <a:pt x="0" y="195739"/>
                  </a:lnTo>
                  <a:lnTo>
                    <a:pt x="338240" y="0"/>
                  </a:lnTo>
                  <a:lnTo>
                    <a:pt x="551220" y="123254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3" name="Google Shape;773;p18"/>
            <p:cNvSpPr/>
            <p:nvPr/>
          </p:nvSpPr>
          <p:spPr>
            <a:xfrm>
              <a:off x="4743291" y="2531554"/>
              <a:ext cx="161184" cy="93249"/>
            </a:xfrm>
            <a:custGeom>
              <a:avLst/>
              <a:gdLst/>
              <a:ahLst/>
              <a:cxnLst/>
              <a:rect l="l" t="t" r="r" b="b"/>
              <a:pathLst>
                <a:path w="161184" h="93249" extrusionOk="0">
                  <a:moveTo>
                    <a:pt x="161184" y="81248"/>
                  </a:moveTo>
                  <a:lnTo>
                    <a:pt x="140466" y="93250"/>
                  </a:lnTo>
                  <a:lnTo>
                    <a:pt x="0" y="12001"/>
                  </a:lnTo>
                  <a:lnTo>
                    <a:pt x="20718" y="0"/>
                  </a:lnTo>
                  <a:lnTo>
                    <a:pt x="161184" y="81248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4" name="Google Shape;774;p18"/>
            <p:cNvSpPr/>
            <p:nvPr/>
          </p:nvSpPr>
          <p:spPr>
            <a:xfrm>
              <a:off x="4789955" y="2504598"/>
              <a:ext cx="161089" cy="93249"/>
            </a:xfrm>
            <a:custGeom>
              <a:avLst/>
              <a:gdLst/>
              <a:ahLst/>
              <a:cxnLst/>
              <a:rect l="l" t="t" r="r" b="b"/>
              <a:pathLst>
                <a:path w="161089" h="93249" extrusionOk="0">
                  <a:moveTo>
                    <a:pt x="161089" y="81248"/>
                  </a:moveTo>
                  <a:lnTo>
                    <a:pt x="140371" y="93250"/>
                  </a:lnTo>
                  <a:lnTo>
                    <a:pt x="0" y="12002"/>
                  </a:lnTo>
                  <a:lnTo>
                    <a:pt x="20718" y="0"/>
                  </a:lnTo>
                  <a:lnTo>
                    <a:pt x="161089" y="81248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5" name="Google Shape;775;p18"/>
            <p:cNvSpPr/>
            <p:nvPr/>
          </p:nvSpPr>
          <p:spPr>
            <a:xfrm>
              <a:off x="4834813" y="2478690"/>
              <a:ext cx="161089" cy="93154"/>
            </a:xfrm>
            <a:custGeom>
              <a:avLst/>
              <a:gdLst/>
              <a:ahLst/>
              <a:cxnLst/>
              <a:rect l="l" t="t" r="r" b="b"/>
              <a:pathLst>
                <a:path w="161089" h="93154" extrusionOk="0">
                  <a:moveTo>
                    <a:pt x="161089" y="81248"/>
                  </a:moveTo>
                  <a:lnTo>
                    <a:pt x="140371" y="93154"/>
                  </a:lnTo>
                  <a:lnTo>
                    <a:pt x="0" y="12002"/>
                  </a:lnTo>
                  <a:lnTo>
                    <a:pt x="20718" y="0"/>
                  </a:lnTo>
                  <a:lnTo>
                    <a:pt x="161089" y="81248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6" name="Google Shape;776;p18"/>
            <p:cNvSpPr/>
            <p:nvPr/>
          </p:nvSpPr>
          <p:spPr>
            <a:xfrm>
              <a:off x="4998753" y="2451734"/>
              <a:ext cx="102450" cy="59245"/>
            </a:xfrm>
            <a:custGeom>
              <a:avLst/>
              <a:gdLst/>
              <a:ahLst/>
              <a:cxnLst/>
              <a:rect l="l" t="t" r="r" b="b"/>
              <a:pathLst>
                <a:path w="102450" h="59245" extrusionOk="0">
                  <a:moveTo>
                    <a:pt x="102451" y="47244"/>
                  </a:moveTo>
                  <a:lnTo>
                    <a:pt x="81733" y="59246"/>
                  </a:lnTo>
                  <a:lnTo>
                    <a:pt x="0" y="12002"/>
                  </a:lnTo>
                  <a:lnTo>
                    <a:pt x="20718" y="0"/>
                  </a:lnTo>
                  <a:lnTo>
                    <a:pt x="102451" y="47244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7" name="Google Shape;777;p18"/>
            <p:cNvSpPr/>
            <p:nvPr/>
          </p:nvSpPr>
          <p:spPr>
            <a:xfrm>
              <a:off x="5043611" y="2425731"/>
              <a:ext cx="102450" cy="59245"/>
            </a:xfrm>
            <a:custGeom>
              <a:avLst/>
              <a:gdLst/>
              <a:ahLst/>
              <a:cxnLst/>
              <a:rect l="l" t="t" r="r" b="b"/>
              <a:pathLst>
                <a:path w="102450" h="59245" extrusionOk="0">
                  <a:moveTo>
                    <a:pt x="102451" y="47339"/>
                  </a:moveTo>
                  <a:lnTo>
                    <a:pt x="81733" y="59246"/>
                  </a:lnTo>
                  <a:lnTo>
                    <a:pt x="0" y="12001"/>
                  </a:lnTo>
                  <a:lnTo>
                    <a:pt x="20718" y="0"/>
                  </a:lnTo>
                  <a:lnTo>
                    <a:pt x="102451" y="4733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8" name="Google Shape;778;p18"/>
            <p:cNvSpPr/>
            <p:nvPr/>
          </p:nvSpPr>
          <p:spPr>
            <a:xfrm>
              <a:off x="4912649" y="2469832"/>
              <a:ext cx="307447" cy="180974"/>
            </a:xfrm>
            <a:custGeom>
              <a:avLst/>
              <a:gdLst/>
              <a:ahLst/>
              <a:cxnLst/>
              <a:rect l="l" t="t" r="r" b="b"/>
              <a:pathLst>
                <a:path w="307447" h="180974" extrusionOk="0">
                  <a:moveTo>
                    <a:pt x="7508" y="180975"/>
                  </a:moveTo>
                  <a:cubicBezTo>
                    <a:pt x="13115" y="178594"/>
                    <a:pt x="307448" y="0"/>
                    <a:pt x="307448" y="0"/>
                  </a:cubicBezTo>
                  <a:lnTo>
                    <a:pt x="0" y="178117"/>
                  </a:lnTo>
                  <a:close/>
                </a:path>
              </a:pathLst>
            </a:custGeom>
            <a:solidFill>
              <a:srgbClr val="D6D6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9" name="Google Shape;779;p18"/>
            <p:cNvSpPr/>
            <p:nvPr/>
          </p:nvSpPr>
          <p:spPr>
            <a:xfrm>
              <a:off x="4894497" y="2841212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9" y="85344"/>
                    <a:pt x="0" y="66239"/>
                    <a:pt x="0" y="42672"/>
                  </a:cubicBezTo>
                  <a:cubicBezTo>
                    <a:pt x="0" y="19105"/>
                    <a:pt x="33019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0" name="Google Shape;780;p18"/>
            <p:cNvSpPr/>
            <p:nvPr/>
          </p:nvSpPr>
          <p:spPr>
            <a:xfrm>
              <a:off x="4901418" y="2763964"/>
              <a:ext cx="147800" cy="156591"/>
            </a:xfrm>
            <a:custGeom>
              <a:avLst/>
              <a:gdLst/>
              <a:ahLst/>
              <a:cxnLst/>
              <a:rect l="l" t="t" r="r" b="b"/>
              <a:pathLst>
                <a:path w="147800" h="156591" extrusionOk="0">
                  <a:moveTo>
                    <a:pt x="147801" y="113824"/>
                  </a:moveTo>
                  <a:lnTo>
                    <a:pt x="147801" y="0"/>
                  </a:lnTo>
                  <a:lnTo>
                    <a:pt x="587" y="3715"/>
                  </a:lnTo>
                  <a:lnTo>
                    <a:pt x="587" y="108490"/>
                  </a:lnTo>
                  <a:cubicBezTo>
                    <a:pt x="-2169" y="121063"/>
                    <a:pt x="4769" y="134303"/>
                    <a:pt x="21590" y="144018"/>
                  </a:cubicBezTo>
                  <a:cubicBezTo>
                    <a:pt x="54436" y="160782"/>
                    <a:pt x="93287" y="160782"/>
                    <a:pt x="126132" y="144018"/>
                  </a:cubicBezTo>
                  <a:cubicBezTo>
                    <a:pt x="138288" y="138646"/>
                    <a:pt x="146584" y="127083"/>
                    <a:pt x="147801" y="113824"/>
                  </a:cubicBezTo>
                  <a:close/>
                </a:path>
              </a:pathLst>
            </a:custGeom>
            <a:solidFill>
              <a:srgbClr val="A6CE2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1" name="Google Shape;781;p18"/>
            <p:cNvSpPr/>
            <p:nvPr/>
          </p:nvSpPr>
          <p:spPr>
            <a:xfrm>
              <a:off x="4901720" y="2721292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8" y="85344"/>
                    <a:pt x="0" y="66239"/>
                    <a:pt x="0" y="42672"/>
                  </a:cubicBezTo>
                  <a:cubicBezTo>
                    <a:pt x="0" y="19105"/>
                    <a:pt x="33018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BCD64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2" name="Google Shape;782;p18"/>
            <p:cNvSpPr/>
            <p:nvPr/>
          </p:nvSpPr>
          <p:spPr>
            <a:xfrm>
              <a:off x="4913314" y="2732891"/>
              <a:ext cx="124214" cy="61955"/>
            </a:xfrm>
            <a:custGeom>
              <a:avLst/>
              <a:gdLst/>
              <a:ahLst/>
              <a:cxnLst/>
              <a:rect l="l" t="t" r="r" b="b"/>
              <a:pathLst>
                <a:path w="124214" h="61955" extrusionOk="0">
                  <a:moveTo>
                    <a:pt x="124215" y="31073"/>
                  </a:moveTo>
                  <a:cubicBezTo>
                    <a:pt x="124215" y="38026"/>
                    <a:pt x="118512" y="45360"/>
                    <a:pt x="108438" y="51075"/>
                  </a:cubicBezTo>
                  <a:cubicBezTo>
                    <a:pt x="95636" y="57924"/>
                    <a:pt x="81410" y="61639"/>
                    <a:pt x="66907" y="61934"/>
                  </a:cubicBezTo>
                  <a:lnTo>
                    <a:pt x="62060" y="61934"/>
                  </a:lnTo>
                  <a:cubicBezTo>
                    <a:pt x="45951" y="62277"/>
                    <a:pt x="30032" y="58505"/>
                    <a:pt x="15776" y="50980"/>
                  </a:cubicBezTo>
                  <a:cubicBezTo>
                    <a:pt x="5797" y="45265"/>
                    <a:pt x="0" y="37931"/>
                    <a:pt x="0" y="30978"/>
                  </a:cubicBezTo>
                  <a:cubicBezTo>
                    <a:pt x="0" y="24024"/>
                    <a:pt x="5797" y="16785"/>
                    <a:pt x="15776" y="10975"/>
                  </a:cubicBezTo>
                  <a:cubicBezTo>
                    <a:pt x="30032" y="3450"/>
                    <a:pt x="45951" y="-322"/>
                    <a:pt x="62060" y="21"/>
                  </a:cubicBezTo>
                  <a:lnTo>
                    <a:pt x="66812" y="21"/>
                  </a:lnTo>
                  <a:cubicBezTo>
                    <a:pt x="81314" y="317"/>
                    <a:pt x="95542" y="4031"/>
                    <a:pt x="108343" y="10880"/>
                  </a:cubicBezTo>
                  <a:cubicBezTo>
                    <a:pt x="118512" y="16881"/>
                    <a:pt x="124215" y="24120"/>
                    <a:pt x="124215" y="31073"/>
                  </a:cubicBezTo>
                  <a:close/>
                </a:path>
              </a:pathLst>
            </a:custGeom>
            <a:solidFill>
              <a:srgbClr val="28221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3" name="Google Shape;783;p18"/>
            <p:cNvSpPr/>
            <p:nvPr/>
          </p:nvSpPr>
          <p:spPr>
            <a:xfrm>
              <a:off x="4922818" y="2733153"/>
              <a:ext cx="114710" cy="61622"/>
            </a:xfrm>
            <a:custGeom>
              <a:avLst/>
              <a:gdLst/>
              <a:ahLst/>
              <a:cxnLst/>
              <a:rect l="l" t="t" r="r" b="b"/>
              <a:pathLst>
                <a:path w="114710" h="61622" extrusionOk="0">
                  <a:moveTo>
                    <a:pt x="114711" y="30811"/>
                  </a:moveTo>
                  <a:cubicBezTo>
                    <a:pt x="114711" y="37764"/>
                    <a:pt x="109008" y="45099"/>
                    <a:pt x="98934" y="50814"/>
                  </a:cubicBezTo>
                  <a:cubicBezTo>
                    <a:pt x="73084" y="65225"/>
                    <a:pt x="41627" y="65225"/>
                    <a:pt x="15776" y="50814"/>
                  </a:cubicBezTo>
                  <a:cubicBezTo>
                    <a:pt x="5797" y="45099"/>
                    <a:pt x="0" y="37764"/>
                    <a:pt x="0" y="30811"/>
                  </a:cubicBezTo>
                  <a:cubicBezTo>
                    <a:pt x="0" y="23858"/>
                    <a:pt x="5797" y="16619"/>
                    <a:pt x="15776" y="10808"/>
                  </a:cubicBezTo>
                  <a:cubicBezTo>
                    <a:pt x="41627" y="-3603"/>
                    <a:pt x="73084" y="-3603"/>
                    <a:pt x="98934" y="10808"/>
                  </a:cubicBezTo>
                  <a:cubicBezTo>
                    <a:pt x="109008" y="16619"/>
                    <a:pt x="114711" y="23858"/>
                    <a:pt x="114711" y="30811"/>
                  </a:cubicBezTo>
                  <a:close/>
                </a:path>
              </a:pathLst>
            </a:custGeom>
            <a:solidFill>
              <a:srgbClr val="FFFFFF">
                <a:alpha val="666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4" name="Google Shape;784;p18"/>
            <p:cNvSpPr/>
            <p:nvPr/>
          </p:nvSpPr>
          <p:spPr>
            <a:xfrm>
              <a:off x="5015195" y="2807589"/>
              <a:ext cx="42215" cy="98678"/>
            </a:xfrm>
            <a:custGeom>
              <a:avLst/>
              <a:gdLst/>
              <a:ahLst/>
              <a:cxnLst/>
              <a:rect l="l" t="t" r="r" b="b"/>
              <a:pathLst>
                <a:path w="42215" h="98678" extrusionOk="0">
                  <a:moveTo>
                    <a:pt x="23284" y="9049"/>
                  </a:moveTo>
                  <a:lnTo>
                    <a:pt x="7603" y="0"/>
                  </a:lnTo>
                  <a:lnTo>
                    <a:pt x="0" y="4477"/>
                  </a:lnTo>
                  <a:lnTo>
                    <a:pt x="7603" y="8858"/>
                  </a:lnTo>
                  <a:lnTo>
                    <a:pt x="7603" y="11716"/>
                  </a:lnTo>
                  <a:lnTo>
                    <a:pt x="22239" y="20193"/>
                  </a:lnTo>
                  <a:lnTo>
                    <a:pt x="22239" y="22955"/>
                  </a:lnTo>
                  <a:cubicBezTo>
                    <a:pt x="25765" y="28004"/>
                    <a:pt x="28939" y="33290"/>
                    <a:pt x="31743" y="38767"/>
                  </a:cubicBezTo>
                  <a:lnTo>
                    <a:pt x="32313" y="38290"/>
                  </a:lnTo>
                  <a:lnTo>
                    <a:pt x="32313" y="74962"/>
                  </a:lnTo>
                  <a:cubicBezTo>
                    <a:pt x="32313" y="84487"/>
                    <a:pt x="26706" y="81343"/>
                    <a:pt x="24235" y="79915"/>
                  </a:cubicBezTo>
                  <a:lnTo>
                    <a:pt x="7793" y="70390"/>
                  </a:lnTo>
                  <a:lnTo>
                    <a:pt x="190" y="74866"/>
                  </a:lnTo>
                  <a:lnTo>
                    <a:pt x="7793" y="79248"/>
                  </a:lnTo>
                  <a:lnTo>
                    <a:pt x="7793" y="82105"/>
                  </a:lnTo>
                  <a:lnTo>
                    <a:pt x="24235" y="91630"/>
                  </a:lnTo>
                  <a:cubicBezTo>
                    <a:pt x="25945" y="92630"/>
                    <a:pt x="27760" y="93431"/>
                    <a:pt x="29652" y="94012"/>
                  </a:cubicBezTo>
                  <a:lnTo>
                    <a:pt x="28606" y="98679"/>
                  </a:lnTo>
                  <a:lnTo>
                    <a:pt x="37160" y="93821"/>
                  </a:lnTo>
                  <a:lnTo>
                    <a:pt x="37160" y="93821"/>
                  </a:lnTo>
                  <a:cubicBezTo>
                    <a:pt x="40847" y="90678"/>
                    <a:pt x="42710" y="85877"/>
                    <a:pt x="42102" y="81058"/>
                  </a:cubicBezTo>
                  <a:lnTo>
                    <a:pt x="42102" y="42958"/>
                  </a:lnTo>
                  <a:cubicBezTo>
                    <a:pt x="41370" y="29356"/>
                    <a:pt x="34423" y="16850"/>
                    <a:pt x="23284" y="9049"/>
                  </a:cubicBezTo>
                  <a:close/>
                </a:path>
              </a:pathLst>
            </a:custGeom>
            <a:solidFill>
              <a:srgbClr val="8DA01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5" name="Google Shape;785;p18"/>
            <p:cNvSpPr/>
            <p:nvPr/>
          </p:nvSpPr>
          <p:spPr>
            <a:xfrm>
              <a:off x="5015195" y="2812256"/>
              <a:ext cx="34783" cy="94465"/>
            </a:xfrm>
            <a:custGeom>
              <a:avLst/>
              <a:gdLst/>
              <a:ahLst/>
              <a:cxnLst/>
              <a:rect l="l" t="t" r="r" b="b"/>
              <a:pathLst>
                <a:path w="34783" h="94465" extrusionOk="0">
                  <a:moveTo>
                    <a:pt x="16442" y="91440"/>
                  </a:moveTo>
                  <a:lnTo>
                    <a:pt x="0" y="81915"/>
                  </a:lnTo>
                  <a:lnTo>
                    <a:pt x="0" y="70199"/>
                  </a:lnTo>
                  <a:lnTo>
                    <a:pt x="16442" y="79724"/>
                  </a:lnTo>
                  <a:cubicBezTo>
                    <a:pt x="18818" y="81058"/>
                    <a:pt x="24520" y="84296"/>
                    <a:pt x="24520" y="74676"/>
                  </a:cubicBezTo>
                  <a:lnTo>
                    <a:pt x="24520" y="36576"/>
                  </a:lnTo>
                  <a:cubicBezTo>
                    <a:pt x="23949" y="30013"/>
                    <a:pt x="20462" y="24070"/>
                    <a:pt x="15016" y="20384"/>
                  </a:cubicBezTo>
                  <a:lnTo>
                    <a:pt x="95" y="11716"/>
                  </a:lnTo>
                  <a:lnTo>
                    <a:pt x="95" y="0"/>
                  </a:lnTo>
                  <a:lnTo>
                    <a:pt x="15776" y="9049"/>
                  </a:lnTo>
                  <a:cubicBezTo>
                    <a:pt x="26867" y="16707"/>
                    <a:pt x="33862" y="29013"/>
                    <a:pt x="34784" y="42481"/>
                  </a:cubicBezTo>
                  <a:lnTo>
                    <a:pt x="34784" y="80581"/>
                  </a:lnTo>
                  <a:cubicBezTo>
                    <a:pt x="34594" y="90869"/>
                    <a:pt x="29842" y="99155"/>
                    <a:pt x="16442" y="91440"/>
                  </a:cubicBezTo>
                  <a:close/>
                </a:path>
              </a:pathLst>
            </a:custGeom>
            <a:solidFill>
              <a:srgbClr val="99B52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6" name="Google Shape;786;p18"/>
            <p:cNvSpPr/>
            <p:nvPr/>
          </p:nvSpPr>
          <p:spPr>
            <a:xfrm>
              <a:off x="3439562" y="2994755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9" y="85344"/>
                    <a:pt x="0" y="66239"/>
                    <a:pt x="0" y="42672"/>
                  </a:cubicBezTo>
                  <a:cubicBezTo>
                    <a:pt x="0" y="19105"/>
                    <a:pt x="33019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7" name="Google Shape;787;p18"/>
            <p:cNvSpPr/>
            <p:nvPr/>
          </p:nvSpPr>
          <p:spPr>
            <a:xfrm>
              <a:off x="3446488" y="2917507"/>
              <a:ext cx="147795" cy="156591"/>
            </a:xfrm>
            <a:custGeom>
              <a:avLst/>
              <a:gdLst/>
              <a:ahLst/>
              <a:cxnLst/>
              <a:rect l="l" t="t" r="r" b="b"/>
              <a:pathLst>
                <a:path w="147795" h="156591" extrusionOk="0">
                  <a:moveTo>
                    <a:pt x="147796" y="113824"/>
                  </a:moveTo>
                  <a:lnTo>
                    <a:pt x="147796" y="0"/>
                  </a:lnTo>
                  <a:lnTo>
                    <a:pt x="582" y="3715"/>
                  </a:lnTo>
                  <a:lnTo>
                    <a:pt x="582" y="108490"/>
                  </a:lnTo>
                  <a:cubicBezTo>
                    <a:pt x="-2174" y="121158"/>
                    <a:pt x="4859" y="134398"/>
                    <a:pt x="21586" y="144018"/>
                  </a:cubicBezTo>
                  <a:cubicBezTo>
                    <a:pt x="54431" y="160782"/>
                    <a:pt x="93282" y="160782"/>
                    <a:pt x="126127" y="144018"/>
                  </a:cubicBezTo>
                  <a:cubicBezTo>
                    <a:pt x="138302" y="138655"/>
                    <a:pt x="146598" y="127092"/>
                    <a:pt x="147796" y="113824"/>
                  </a:cubicBezTo>
                  <a:close/>
                </a:path>
              </a:pathLst>
            </a:custGeom>
            <a:solidFill>
              <a:srgbClr val="F7B03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8" name="Google Shape;788;p18"/>
            <p:cNvSpPr/>
            <p:nvPr/>
          </p:nvSpPr>
          <p:spPr>
            <a:xfrm>
              <a:off x="3446785" y="2874835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9" y="85344"/>
                    <a:pt x="0" y="66239"/>
                    <a:pt x="0" y="42672"/>
                  </a:cubicBezTo>
                  <a:cubicBezTo>
                    <a:pt x="0" y="19105"/>
                    <a:pt x="33019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FCC06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9" name="Google Shape;789;p18"/>
            <p:cNvSpPr/>
            <p:nvPr/>
          </p:nvSpPr>
          <p:spPr>
            <a:xfrm>
              <a:off x="3458475" y="2886430"/>
              <a:ext cx="124119" cy="61959"/>
            </a:xfrm>
            <a:custGeom>
              <a:avLst/>
              <a:gdLst/>
              <a:ahLst/>
              <a:cxnLst/>
              <a:rect l="l" t="t" r="r" b="b"/>
              <a:pathLst>
                <a:path w="124119" h="61959" extrusionOk="0">
                  <a:moveTo>
                    <a:pt x="124119" y="31076"/>
                  </a:moveTo>
                  <a:cubicBezTo>
                    <a:pt x="124119" y="38030"/>
                    <a:pt x="118322" y="45269"/>
                    <a:pt x="108343" y="51079"/>
                  </a:cubicBezTo>
                  <a:cubicBezTo>
                    <a:pt x="95523" y="57870"/>
                    <a:pt x="81305" y="61595"/>
                    <a:pt x="66812" y="61938"/>
                  </a:cubicBezTo>
                  <a:lnTo>
                    <a:pt x="62060" y="61938"/>
                  </a:lnTo>
                  <a:cubicBezTo>
                    <a:pt x="45951" y="62280"/>
                    <a:pt x="30032" y="58509"/>
                    <a:pt x="15776" y="50984"/>
                  </a:cubicBezTo>
                  <a:cubicBezTo>
                    <a:pt x="5702" y="45174"/>
                    <a:pt x="0" y="37935"/>
                    <a:pt x="0" y="30981"/>
                  </a:cubicBezTo>
                  <a:cubicBezTo>
                    <a:pt x="0" y="24028"/>
                    <a:pt x="5702" y="16694"/>
                    <a:pt x="15776" y="10884"/>
                  </a:cubicBezTo>
                  <a:cubicBezTo>
                    <a:pt x="30041" y="3397"/>
                    <a:pt x="45960" y="-346"/>
                    <a:pt x="62060" y="25"/>
                  </a:cubicBezTo>
                  <a:lnTo>
                    <a:pt x="66812" y="25"/>
                  </a:lnTo>
                  <a:cubicBezTo>
                    <a:pt x="81305" y="301"/>
                    <a:pt x="95532" y="3987"/>
                    <a:pt x="108343" y="10788"/>
                  </a:cubicBezTo>
                  <a:cubicBezTo>
                    <a:pt x="118322" y="16789"/>
                    <a:pt x="124119" y="24123"/>
                    <a:pt x="124119" y="31076"/>
                  </a:cubicBezTo>
                  <a:close/>
                </a:path>
              </a:pathLst>
            </a:custGeom>
            <a:solidFill>
              <a:srgbClr val="28221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0" name="Google Shape;790;p18"/>
            <p:cNvSpPr/>
            <p:nvPr/>
          </p:nvSpPr>
          <p:spPr>
            <a:xfrm>
              <a:off x="3467883" y="2886601"/>
              <a:ext cx="114710" cy="61717"/>
            </a:xfrm>
            <a:custGeom>
              <a:avLst/>
              <a:gdLst/>
              <a:ahLst/>
              <a:cxnLst/>
              <a:rect l="l" t="t" r="r" b="b"/>
              <a:pathLst>
                <a:path w="114710" h="61717" extrusionOk="0">
                  <a:moveTo>
                    <a:pt x="114711" y="30906"/>
                  </a:moveTo>
                  <a:cubicBezTo>
                    <a:pt x="114711" y="37859"/>
                    <a:pt x="108913" y="45099"/>
                    <a:pt x="98934" y="50909"/>
                  </a:cubicBezTo>
                  <a:cubicBezTo>
                    <a:pt x="73084" y="65320"/>
                    <a:pt x="41626" y="65320"/>
                    <a:pt x="15776" y="50909"/>
                  </a:cubicBezTo>
                  <a:cubicBezTo>
                    <a:pt x="6272" y="45099"/>
                    <a:pt x="0" y="37859"/>
                    <a:pt x="0" y="30906"/>
                  </a:cubicBezTo>
                  <a:cubicBezTo>
                    <a:pt x="0" y="23953"/>
                    <a:pt x="5797" y="16619"/>
                    <a:pt x="15776" y="10808"/>
                  </a:cubicBezTo>
                  <a:cubicBezTo>
                    <a:pt x="41626" y="-3603"/>
                    <a:pt x="73084" y="-3603"/>
                    <a:pt x="98934" y="10808"/>
                  </a:cubicBezTo>
                  <a:cubicBezTo>
                    <a:pt x="108913" y="16619"/>
                    <a:pt x="114711" y="23953"/>
                    <a:pt x="114711" y="30906"/>
                  </a:cubicBezTo>
                  <a:close/>
                </a:path>
              </a:pathLst>
            </a:custGeom>
            <a:solidFill>
              <a:srgbClr val="FFFFFF">
                <a:alpha val="666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1" name="Google Shape;791;p18"/>
            <p:cNvSpPr/>
            <p:nvPr/>
          </p:nvSpPr>
          <p:spPr>
            <a:xfrm>
              <a:off x="3559880" y="2961132"/>
              <a:ext cx="42223" cy="98678"/>
            </a:xfrm>
            <a:custGeom>
              <a:avLst/>
              <a:gdLst/>
              <a:ahLst/>
              <a:cxnLst/>
              <a:rect l="l" t="t" r="r" b="b"/>
              <a:pathLst>
                <a:path w="42223" h="98678" extrusionOk="0">
                  <a:moveTo>
                    <a:pt x="23569" y="9049"/>
                  </a:moveTo>
                  <a:lnTo>
                    <a:pt x="7983" y="0"/>
                  </a:lnTo>
                  <a:lnTo>
                    <a:pt x="285" y="4381"/>
                  </a:lnTo>
                  <a:lnTo>
                    <a:pt x="7983" y="8858"/>
                  </a:lnTo>
                  <a:lnTo>
                    <a:pt x="7983" y="11716"/>
                  </a:lnTo>
                  <a:lnTo>
                    <a:pt x="22619" y="20193"/>
                  </a:lnTo>
                  <a:lnTo>
                    <a:pt x="22144" y="22955"/>
                  </a:lnTo>
                  <a:cubicBezTo>
                    <a:pt x="25689" y="27984"/>
                    <a:pt x="28873" y="33271"/>
                    <a:pt x="31648" y="38767"/>
                  </a:cubicBezTo>
                  <a:lnTo>
                    <a:pt x="32123" y="38290"/>
                  </a:lnTo>
                  <a:lnTo>
                    <a:pt x="32123" y="74962"/>
                  </a:lnTo>
                  <a:cubicBezTo>
                    <a:pt x="32123" y="84487"/>
                    <a:pt x="26516" y="81344"/>
                    <a:pt x="24140" y="79915"/>
                  </a:cubicBezTo>
                  <a:lnTo>
                    <a:pt x="7698" y="70390"/>
                  </a:lnTo>
                  <a:lnTo>
                    <a:pt x="0" y="74771"/>
                  </a:lnTo>
                  <a:lnTo>
                    <a:pt x="7698" y="79248"/>
                  </a:lnTo>
                  <a:lnTo>
                    <a:pt x="7698" y="82105"/>
                  </a:lnTo>
                  <a:lnTo>
                    <a:pt x="24140" y="91630"/>
                  </a:lnTo>
                  <a:cubicBezTo>
                    <a:pt x="25812" y="92631"/>
                    <a:pt x="27599" y="93431"/>
                    <a:pt x="29462" y="94012"/>
                  </a:cubicBezTo>
                  <a:lnTo>
                    <a:pt x="28511" y="98679"/>
                  </a:lnTo>
                  <a:lnTo>
                    <a:pt x="37065" y="93821"/>
                  </a:lnTo>
                  <a:lnTo>
                    <a:pt x="37065" y="93821"/>
                  </a:lnTo>
                  <a:cubicBezTo>
                    <a:pt x="40838" y="90687"/>
                    <a:pt x="42739" y="85830"/>
                    <a:pt x="42102" y="80963"/>
                  </a:cubicBezTo>
                  <a:lnTo>
                    <a:pt x="42102" y="42863"/>
                  </a:lnTo>
                  <a:cubicBezTo>
                    <a:pt x="41408" y="29346"/>
                    <a:pt x="34575" y="16888"/>
                    <a:pt x="23569" y="9049"/>
                  </a:cubicBezTo>
                  <a:close/>
                </a:path>
              </a:pathLst>
            </a:custGeom>
            <a:solidFill>
              <a:srgbClr val="C9883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2" name="Google Shape;792;p18"/>
            <p:cNvSpPr/>
            <p:nvPr/>
          </p:nvSpPr>
          <p:spPr>
            <a:xfrm>
              <a:off x="3560165" y="2965989"/>
              <a:ext cx="34688" cy="94398"/>
            </a:xfrm>
            <a:custGeom>
              <a:avLst/>
              <a:gdLst/>
              <a:ahLst/>
              <a:cxnLst/>
              <a:rect l="l" t="t" r="r" b="b"/>
              <a:pathLst>
                <a:path w="34688" h="94398" extrusionOk="0">
                  <a:moveTo>
                    <a:pt x="16537" y="91535"/>
                  </a:moveTo>
                  <a:lnTo>
                    <a:pt x="0" y="82010"/>
                  </a:lnTo>
                  <a:lnTo>
                    <a:pt x="0" y="70199"/>
                  </a:lnTo>
                  <a:lnTo>
                    <a:pt x="16537" y="79724"/>
                  </a:lnTo>
                  <a:cubicBezTo>
                    <a:pt x="18913" y="81153"/>
                    <a:pt x="24520" y="84391"/>
                    <a:pt x="24520" y="74771"/>
                  </a:cubicBezTo>
                  <a:lnTo>
                    <a:pt x="24520" y="36671"/>
                  </a:lnTo>
                  <a:cubicBezTo>
                    <a:pt x="23874" y="30108"/>
                    <a:pt x="20405" y="24165"/>
                    <a:pt x="15016" y="20383"/>
                  </a:cubicBezTo>
                  <a:lnTo>
                    <a:pt x="0" y="11811"/>
                  </a:lnTo>
                  <a:lnTo>
                    <a:pt x="0" y="0"/>
                  </a:lnTo>
                  <a:lnTo>
                    <a:pt x="15681" y="9525"/>
                  </a:lnTo>
                  <a:cubicBezTo>
                    <a:pt x="26782" y="17173"/>
                    <a:pt x="33776" y="29489"/>
                    <a:pt x="34689" y="42958"/>
                  </a:cubicBezTo>
                  <a:lnTo>
                    <a:pt x="34689" y="81058"/>
                  </a:lnTo>
                  <a:cubicBezTo>
                    <a:pt x="34689" y="90678"/>
                    <a:pt x="29937" y="98965"/>
                    <a:pt x="16537" y="91535"/>
                  </a:cubicBezTo>
                  <a:close/>
                </a:path>
              </a:pathLst>
            </a:custGeom>
            <a:solidFill>
              <a:srgbClr val="E09C3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3" name="Google Shape;793;p18"/>
            <p:cNvSpPr/>
            <p:nvPr/>
          </p:nvSpPr>
          <p:spPr>
            <a:xfrm>
              <a:off x="5618400" y="4515040"/>
              <a:ext cx="756691" cy="437959"/>
            </a:xfrm>
            <a:custGeom>
              <a:avLst/>
              <a:gdLst/>
              <a:ahLst/>
              <a:cxnLst/>
              <a:rect l="l" t="t" r="r" b="b"/>
              <a:pathLst>
                <a:path w="756691" h="437959" extrusionOk="0">
                  <a:moveTo>
                    <a:pt x="756691" y="218980"/>
                  </a:moveTo>
                  <a:cubicBezTo>
                    <a:pt x="756691" y="339919"/>
                    <a:pt x="587300" y="437960"/>
                    <a:pt x="378346" y="437960"/>
                  </a:cubicBezTo>
                  <a:cubicBezTo>
                    <a:pt x="169391" y="437960"/>
                    <a:pt x="0" y="339919"/>
                    <a:pt x="0" y="218980"/>
                  </a:cubicBezTo>
                  <a:cubicBezTo>
                    <a:pt x="0" y="98041"/>
                    <a:pt x="169391" y="0"/>
                    <a:pt x="378346" y="0"/>
                  </a:cubicBezTo>
                  <a:cubicBezTo>
                    <a:pt x="587300" y="0"/>
                    <a:pt x="756691" y="98041"/>
                    <a:pt x="756691" y="21898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4" name="Google Shape;794;p18"/>
            <p:cNvSpPr/>
            <p:nvPr/>
          </p:nvSpPr>
          <p:spPr>
            <a:xfrm>
              <a:off x="6158405" y="3069812"/>
              <a:ext cx="186021" cy="406050"/>
            </a:xfrm>
            <a:custGeom>
              <a:avLst/>
              <a:gdLst/>
              <a:ahLst/>
              <a:cxnLst/>
              <a:rect l="l" t="t" r="r" b="b"/>
              <a:pathLst>
                <a:path w="186021" h="406050" extrusionOk="0">
                  <a:moveTo>
                    <a:pt x="145028" y="0"/>
                  </a:moveTo>
                  <a:cubicBezTo>
                    <a:pt x="149304" y="38100"/>
                    <a:pt x="194352" y="200882"/>
                    <a:pt x="184659" y="256699"/>
                  </a:cubicBezTo>
                  <a:cubicBezTo>
                    <a:pt x="174965" y="312515"/>
                    <a:pt x="21288" y="406051"/>
                    <a:pt x="21288" y="406051"/>
                  </a:cubicBezTo>
                  <a:lnTo>
                    <a:pt x="0" y="310801"/>
                  </a:lnTo>
                  <a:lnTo>
                    <a:pt x="85534" y="227171"/>
                  </a:lnTo>
                  <a:lnTo>
                    <a:pt x="61965" y="68389"/>
                  </a:ln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5" name="Google Shape;795;p18"/>
            <p:cNvSpPr/>
            <p:nvPr/>
          </p:nvSpPr>
          <p:spPr>
            <a:xfrm>
              <a:off x="6184541" y="2902850"/>
              <a:ext cx="133813" cy="257894"/>
            </a:xfrm>
            <a:custGeom>
              <a:avLst/>
              <a:gdLst/>
              <a:ahLst/>
              <a:cxnLst/>
              <a:rect l="l" t="t" r="r" b="b"/>
              <a:pathLst>
                <a:path w="133813" h="257894" extrusionOk="0">
                  <a:moveTo>
                    <a:pt x="0" y="6275"/>
                  </a:moveTo>
                  <a:cubicBezTo>
                    <a:pt x="30935" y="-8136"/>
                    <a:pt x="67743" y="3008"/>
                    <a:pt x="85534" y="32183"/>
                  </a:cubicBezTo>
                  <a:cubicBezTo>
                    <a:pt x="108153" y="69712"/>
                    <a:pt x="131627" y="198490"/>
                    <a:pt x="133813" y="220492"/>
                  </a:cubicBezTo>
                  <a:cubicBezTo>
                    <a:pt x="133813" y="220492"/>
                    <a:pt x="102071" y="264403"/>
                    <a:pt x="54457" y="25706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6" name="Google Shape;796;p18"/>
            <p:cNvSpPr/>
            <p:nvPr/>
          </p:nvSpPr>
          <p:spPr>
            <a:xfrm>
              <a:off x="5735029" y="4688404"/>
              <a:ext cx="288490" cy="162715"/>
            </a:xfrm>
            <a:custGeom>
              <a:avLst/>
              <a:gdLst/>
              <a:ahLst/>
              <a:cxnLst/>
              <a:rect l="l" t="t" r="r" b="b"/>
              <a:pathLst>
                <a:path w="288490" h="162715" extrusionOk="0">
                  <a:moveTo>
                    <a:pt x="273882" y="39044"/>
                  </a:moveTo>
                  <a:cubicBezTo>
                    <a:pt x="240419" y="48340"/>
                    <a:pt x="204647" y="43997"/>
                    <a:pt x="174377" y="26947"/>
                  </a:cubicBezTo>
                  <a:cubicBezTo>
                    <a:pt x="150428" y="27709"/>
                    <a:pt x="20321" y="-28108"/>
                    <a:pt x="2644" y="18756"/>
                  </a:cubicBezTo>
                  <a:cubicBezTo>
                    <a:pt x="-12847" y="59808"/>
                    <a:pt x="43510" y="97813"/>
                    <a:pt x="73637" y="105147"/>
                  </a:cubicBezTo>
                  <a:cubicBezTo>
                    <a:pt x="139308" y="121054"/>
                    <a:pt x="187683" y="153915"/>
                    <a:pt x="214293" y="159440"/>
                  </a:cubicBezTo>
                  <a:cubicBezTo>
                    <a:pt x="233966" y="163631"/>
                    <a:pt x="259436" y="166393"/>
                    <a:pt x="275118" y="150867"/>
                  </a:cubicBezTo>
                  <a:cubicBezTo>
                    <a:pt x="293935" y="132293"/>
                    <a:pt x="292319" y="63523"/>
                    <a:pt x="273882" y="39044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7" name="Google Shape;797;p18"/>
            <p:cNvSpPr/>
            <p:nvPr/>
          </p:nvSpPr>
          <p:spPr>
            <a:xfrm>
              <a:off x="5735111" y="4715446"/>
              <a:ext cx="283683" cy="135768"/>
            </a:xfrm>
            <a:custGeom>
              <a:avLst/>
              <a:gdLst/>
              <a:ahLst/>
              <a:cxnLst/>
              <a:rect l="l" t="t" r="r" b="b"/>
              <a:pathLst>
                <a:path w="283683" h="135768" extrusionOk="0">
                  <a:moveTo>
                    <a:pt x="214211" y="121063"/>
                  </a:moveTo>
                  <a:cubicBezTo>
                    <a:pt x="187885" y="115538"/>
                    <a:pt x="139226" y="82963"/>
                    <a:pt x="73555" y="66675"/>
                  </a:cubicBezTo>
                  <a:cubicBezTo>
                    <a:pt x="48275" y="60579"/>
                    <a:pt x="4843" y="32861"/>
                    <a:pt x="471" y="0"/>
                  </a:cubicBezTo>
                  <a:cubicBezTo>
                    <a:pt x="-5422" y="38100"/>
                    <a:pt x="45424" y="71342"/>
                    <a:pt x="73555" y="78200"/>
                  </a:cubicBezTo>
                  <a:cubicBezTo>
                    <a:pt x="139226" y="94107"/>
                    <a:pt x="187600" y="126968"/>
                    <a:pt x="214211" y="132493"/>
                  </a:cubicBezTo>
                  <a:cubicBezTo>
                    <a:pt x="233884" y="136684"/>
                    <a:pt x="259354" y="139446"/>
                    <a:pt x="275035" y="123920"/>
                  </a:cubicBezTo>
                  <a:cubicBezTo>
                    <a:pt x="279074" y="119415"/>
                    <a:pt x="282040" y="114033"/>
                    <a:pt x="283684" y="108204"/>
                  </a:cubicBezTo>
                  <a:cubicBezTo>
                    <a:pt x="263859" y="123254"/>
                    <a:pt x="238094" y="128026"/>
                    <a:pt x="214211" y="12106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8" name="Google Shape;798;p18"/>
            <p:cNvSpPr/>
            <p:nvPr/>
          </p:nvSpPr>
          <p:spPr>
            <a:xfrm>
              <a:off x="5946488" y="4593442"/>
              <a:ext cx="288134" cy="162731"/>
            </a:xfrm>
            <a:custGeom>
              <a:avLst/>
              <a:gdLst/>
              <a:ahLst/>
              <a:cxnLst/>
              <a:rect l="l" t="t" r="r" b="b"/>
              <a:pathLst>
                <a:path w="288134" h="162731" extrusionOk="0">
                  <a:moveTo>
                    <a:pt x="273882" y="39041"/>
                  </a:moveTo>
                  <a:cubicBezTo>
                    <a:pt x="240429" y="48319"/>
                    <a:pt x="204675" y="44004"/>
                    <a:pt x="174377" y="27040"/>
                  </a:cubicBezTo>
                  <a:cubicBezTo>
                    <a:pt x="150428" y="27707"/>
                    <a:pt x="20321" y="-28110"/>
                    <a:pt x="2644" y="18753"/>
                  </a:cubicBezTo>
                  <a:cubicBezTo>
                    <a:pt x="-12847" y="59806"/>
                    <a:pt x="43510" y="97810"/>
                    <a:pt x="73637" y="105145"/>
                  </a:cubicBezTo>
                  <a:cubicBezTo>
                    <a:pt x="139308" y="121051"/>
                    <a:pt x="187683" y="153913"/>
                    <a:pt x="214293" y="159533"/>
                  </a:cubicBezTo>
                  <a:cubicBezTo>
                    <a:pt x="234061" y="163628"/>
                    <a:pt x="259436" y="166391"/>
                    <a:pt x="275118" y="150865"/>
                  </a:cubicBezTo>
                  <a:cubicBezTo>
                    <a:pt x="293460" y="132291"/>
                    <a:pt x="291844" y="63521"/>
                    <a:pt x="273882" y="39041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9" name="Google Shape;799;p18"/>
            <p:cNvSpPr/>
            <p:nvPr/>
          </p:nvSpPr>
          <p:spPr>
            <a:xfrm>
              <a:off x="5946095" y="4620482"/>
              <a:ext cx="283683" cy="135691"/>
            </a:xfrm>
            <a:custGeom>
              <a:avLst/>
              <a:gdLst/>
              <a:ahLst/>
              <a:cxnLst/>
              <a:rect l="l" t="t" r="r" b="b"/>
              <a:pathLst>
                <a:path w="283683" h="135691" extrusionOk="0">
                  <a:moveTo>
                    <a:pt x="214211" y="121063"/>
                  </a:moveTo>
                  <a:cubicBezTo>
                    <a:pt x="187885" y="115538"/>
                    <a:pt x="139226" y="82963"/>
                    <a:pt x="73555" y="66675"/>
                  </a:cubicBezTo>
                  <a:cubicBezTo>
                    <a:pt x="48275" y="60579"/>
                    <a:pt x="4842" y="32956"/>
                    <a:pt x="471" y="0"/>
                  </a:cubicBezTo>
                  <a:cubicBezTo>
                    <a:pt x="-5422" y="38100"/>
                    <a:pt x="45424" y="71247"/>
                    <a:pt x="73555" y="78105"/>
                  </a:cubicBezTo>
                  <a:cubicBezTo>
                    <a:pt x="139226" y="94012"/>
                    <a:pt x="187600" y="126873"/>
                    <a:pt x="214211" y="132493"/>
                  </a:cubicBezTo>
                  <a:cubicBezTo>
                    <a:pt x="233979" y="136588"/>
                    <a:pt x="259354" y="139351"/>
                    <a:pt x="275035" y="123825"/>
                  </a:cubicBezTo>
                  <a:cubicBezTo>
                    <a:pt x="279074" y="119320"/>
                    <a:pt x="282039" y="113938"/>
                    <a:pt x="283683" y="108109"/>
                  </a:cubicBezTo>
                  <a:cubicBezTo>
                    <a:pt x="263868" y="123187"/>
                    <a:pt x="238113" y="127997"/>
                    <a:pt x="214211" y="12106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0" name="Google Shape;800;p18"/>
            <p:cNvSpPr/>
            <p:nvPr/>
          </p:nvSpPr>
          <p:spPr>
            <a:xfrm>
              <a:off x="5812467" y="3540156"/>
              <a:ext cx="422006" cy="1193603"/>
            </a:xfrm>
            <a:custGeom>
              <a:avLst/>
              <a:gdLst/>
              <a:ahLst/>
              <a:cxnLst/>
              <a:rect l="l" t="t" r="r" b="b"/>
              <a:pathLst>
                <a:path w="422006" h="1193603" extrusionOk="0">
                  <a:moveTo>
                    <a:pt x="409993" y="738092"/>
                  </a:moveTo>
                  <a:cubicBezTo>
                    <a:pt x="404434" y="689638"/>
                    <a:pt x="394379" y="641804"/>
                    <a:pt x="379961" y="595217"/>
                  </a:cubicBezTo>
                  <a:cubicBezTo>
                    <a:pt x="379961" y="595217"/>
                    <a:pt x="388990" y="471964"/>
                    <a:pt x="393457" y="355092"/>
                  </a:cubicBezTo>
                  <a:cubicBezTo>
                    <a:pt x="398589" y="222504"/>
                    <a:pt x="444397" y="105823"/>
                    <a:pt x="408188" y="0"/>
                  </a:cubicBezTo>
                  <a:lnTo>
                    <a:pt x="0" y="90964"/>
                  </a:lnTo>
                  <a:cubicBezTo>
                    <a:pt x="0" y="90964"/>
                    <a:pt x="24710" y="619601"/>
                    <a:pt x="30222" y="683609"/>
                  </a:cubicBezTo>
                  <a:cubicBezTo>
                    <a:pt x="33216" y="733349"/>
                    <a:pt x="39308" y="782841"/>
                    <a:pt x="48469" y="831818"/>
                  </a:cubicBezTo>
                  <a:cubicBezTo>
                    <a:pt x="67477" y="934402"/>
                    <a:pt x="97414" y="1178528"/>
                    <a:pt x="97414" y="1178528"/>
                  </a:cubicBezTo>
                  <a:cubicBezTo>
                    <a:pt x="140561" y="1203674"/>
                    <a:pt x="197204" y="1189768"/>
                    <a:pt x="197204" y="1189768"/>
                  </a:cubicBezTo>
                  <a:cubicBezTo>
                    <a:pt x="197204" y="1189768"/>
                    <a:pt x="194163" y="881063"/>
                    <a:pt x="191311" y="807148"/>
                  </a:cubicBezTo>
                  <a:cubicBezTo>
                    <a:pt x="187985" y="716851"/>
                    <a:pt x="185229" y="723709"/>
                    <a:pt x="185229" y="723709"/>
                  </a:cubicBezTo>
                  <a:lnTo>
                    <a:pt x="198819" y="499110"/>
                  </a:lnTo>
                  <a:lnTo>
                    <a:pt x="207658" y="387286"/>
                  </a:lnTo>
                  <a:cubicBezTo>
                    <a:pt x="207658" y="387286"/>
                    <a:pt x="218967" y="469392"/>
                    <a:pt x="226665" y="542734"/>
                  </a:cubicBezTo>
                  <a:cubicBezTo>
                    <a:pt x="233033" y="606647"/>
                    <a:pt x="248429" y="664464"/>
                    <a:pt x="265631" y="783526"/>
                  </a:cubicBezTo>
                  <a:cubicBezTo>
                    <a:pt x="280552" y="886777"/>
                    <a:pt x="304787" y="1094232"/>
                    <a:pt x="304787" y="1094232"/>
                  </a:cubicBezTo>
                  <a:cubicBezTo>
                    <a:pt x="347934" y="1119473"/>
                    <a:pt x="406572" y="1098518"/>
                    <a:pt x="406572" y="1098518"/>
                  </a:cubicBezTo>
                  <a:cubicBezTo>
                    <a:pt x="406572" y="1098518"/>
                    <a:pt x="421683" y="827627"/>
                    <a:pt x="409993" y="7380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1" name="Google Shape;801;p18"/>
            <p:cNvSpPr/>
            <p:nvPr/>
          </p:nvSpPr>
          <p:spPr>
            <a:xfrm>
              <a:off x="5874419" y="2560474"/>
              <a:ext cx="305952" cy="491697"/>
            </a:xfrm>
            <a:custGeom>
              <a:avLst/>
              <a:gdLst/>
              <a:ahLst/>
              <a:cxnLst/>
              <a:rect l="l" t="t" r="r" b="b"/>
              <a:pathLst>
                <a:path w="305952" h="491697" extrusionOk="0">
                  <a:moveTo>
                    <a:pt x="288928" y="350842"/>
                  </a:moveTo>
                  <a:cubicBezTo>
                    <a:pt x="257851" y="352366"/>
                    <a:pt x="234756" y="360367"/>
                    <a:pt x="230860" y="350842"/>
                  </a:cubicBezTo>
                  <a:cubicBezTo>
                    <a:pt x="227496" y="334783"/>
                    <a:pt x="225120" y="318523"/>
                    <a:pt x="223732" y="302169"/>
                  </a:cubicBezTo>
                  <a:cubicBezTo>
                    <a:pt x="227343" y="293120"/>
                    <a:pt x="230385" y="283119"/>
                    <a:pt x="230385" y="283119"/>
                  </a:cubicBezTo>
                  <a:cubicBezTo>
                    <a:pt x="269445" y="259021"/>
                    <a:pt x="281800" y="216444"/>
                    <a:pt x="286932" y="167486"/>
                  </a:cubicBezTo>
                  <a:cubicBezTo>
                    <a:pt x="295676" y="83285"/>
                    <a:pt x="250248" y="9656"/>
                    <a:pt x="166329" y="798"/>
                  </a:cubicBezTo>
                  <a:cubicBezTo>
                    <a:pt x="87353" y="-7393"/>
                    <a:pt x="29285" y="48423"/>
                    <a:pt x="13793" y="124623"/>
                  </a:cubicBezTo>
                  <a:cubicBezTo>
                    <a:pt x="5430" y="162723"/>
                    <a:pt x="-11201" y="233589"/>
                    <a:pt x="11323" y="296073"/>
                  </a:cubicBezTo>
                  <a:cubicBezTo>
                    <a:pt x="23867" y="330744"/>
                    <a:pt x="39834" y="358271"/>
                    <a:pt x="56180" y="363605"/>
                  </a:cubicBezTo>
                  <a:cubicBezTo>
                    <a:pt x="71833" y="363205"/>
                    <a:pt x="87448" y="361834"/>
                    <a:pt x="102939" y="359510"/>
                  </a:cubicBezTo>
                  <a:lnTo>
                    <a:pt x="102939" y="359510"/>
                  </a:lnTo>
                  <a:cubicBezTo>
                    <a:pt x="102939" y="359510"/>
                    <a:pt x="107121" y="382941"/>
                    <a:pt x="110067" y="397610"/>
                  </a:cubicBezTo>
                  <a:cubicBezTo>
                    <a:pt x="113013" y="412278"/>
                    <a:pt x="111777" y="420565"/>
                    <a:pt x="82031" y="438948"/>
                  </a:cubicBezTo>
                  <a:cubicBezTo>
                    <a:pt x="52284" y="457331"/>
                    <a:pt x="127079" y="495241"/>
                    <a:pt x="176023" y="491431"/>
                  </a:cubicBezTo>
                  <a:cubicBezTo>
                    <a:pt x="224968" y="487621"/>
                    <a:pt x="279424" y="458951"/>
                    <a:pt x="294440" y="426851"/>
                  </a:cubicBezTo>
                  <a:cubicBezTo>
                    <a:pt x="311262" y="391514"/>
                    <a:pt x="309837" y="349794"/>
                    <a:pt x="288928" y="35084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2" name="Google Shape;802;p18"/>
            <p:cNvSpPr/>
            <p:nvPr/>
          </p:nvSpPr>
          <p:spPr>
            <a:xfrm>
              <a:off x="5809360" y="2908700"/>
              <a:ext cx="471048" cy="781597"/>
            </a:xfrm>
            <a:custGeom>
              <a:avLst/>
              <a:gdLst/>
              <a:ahLst/>
              <a:cxnLst/>
              <a:rect l="l" t="t" r="r" b="b"/>
              <a:pathLst>
                <a:path w="471048" h="781597" extrusionOk="0">
                  <a:moveTo>
                    <a:pt x="308559" y="7283"/>
                  </a:moveTo>
                  <a:cubicBezTo>
                    <a:pt x="317113" y="28715"/>
                    <a:pt x="295254" y="54908"/>
                    <a:pt x="236901" y="73482"/>
                  </a:cubicBezTo>
                  <a:cubicBezTo>
                    <a:pt x="178547" y="92056"/>
                    <a:pt x="173225" y="68243"/>
                    <a:pt x="173225" y="68243"/>
                  </a:cubicBezTo>
                  <a:cubicBezTo>
                    <a:pt x="173225" y="68243"/>
                    <a:pt x="87691" y="107296"/>
                    <a:pt x="59750" y="126822"/>
                  </a:cubicBezTo>
                  <a:cubicBezTo>
                    <a:pt x="24776" y="151396"/>
                    <a:pt x="9190" y="222072"/>
                    <a:pt x="4438" y="342373"/>
                  </a:cubicBezTo>
                  <a:cubicBezTo>
                    <a:pt x="-979" y="481152"/>
                    <a:pt x="-1454" y="686987"/>
                    <a:pt x="3107" y="722516"/>
                  </a:cubicBezTo>
                  <a:cubicBezTo>
                    <a:pt x="3107" y="722516"/>
                    <a:pt x="68589" y="787952"/>
                    <a:pt x="152412" y="781094"/>
                  </a:cubicBezTo>
                  <a:cubicBezTo>
                    <a:pt x="236235" y="774236"/>
                    <a:pt x="377272" y="699846"/>
                    <a:pt x="411485" y="642410"/>
                  </a:cubicBezTo>
                  <a:cubicBezTo>
                    <a:pt x="410535" y="520776"/>
                    <a:pt x="396279" y="500964"/>
                    <a:pt x="415952" y="430860"/>
                  </a:cubicBezTo>
                  <a:cubicBezTo>
                    <a:pt x="461000" y="270364"/>
                    <a:pt x="484664" y="204641"/>
                    <a:pt x="462806" y="97961"/>
                  </a:cubicBezTo>
                  <a:cubicBezTo>
                    <a:pt x="444748" y="10045"/>
                    <a:pt x="419469" y="-813"/>
                    <a:pt x="384875" y="44"/>
                  </a:cubicBezTo>
                  <a:cubicBezTo>
                    <a:pt x="359329" y="1092"/>
                    <a:pt x="333849" y="3511"/>
                    <a:pt x="308559" y="728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3" name="Google Shape;803;p18"/>
            <p:cNvSpPr/>
            <p:nvPr/>
          </p:nvSpPr>
          <p:spPr>
            <a:xfrm>
              <a:off x="5348856" y="3006224"/>
              <a:ext cx="597933" cy="466333"/>
            </a:xfrm>
            <a:custGeom>
              <a:avLst/>
              <a:gdLst/>
              <a:ahLst/>
              <a:cxnLst/>
              <a:rect l="l" t="t" r="r" b="b"/>
              <a:pathLst>
                <a:path w="597933" h="466333" extrusionOk="0">
                  <a:moveTo>
                    <a:pt x="333219" y="359529"/>
                  </a:moveTo>
                  <a:cubicBezTo>
                    <a:pt x="402027" y="376960"/>
                    <a:pt x="418183" y="333431"/>
                    <a:pt x="427212" y="297522"/>
                  </a:cubicBezTo>
                  <a:cubicBezTo>
                    <a:pt x="449070" y="210368"/>
                    <a:pt x="460855" y="131691"/>
                    <a:pt x="477202" y="82161"/>
                  </a:cubicBezTo>
                  <a:cubicBezTo>
                    <a:pt x="496209" y="23868"/>
                    <a:pt x="516547" y="14629"/>
                    <a:pt x="544773" y="3199"/>
                  </a:cubicBezTo>
                  <a:cubicBezTo>
                    <a:pt x="578037" y="-10136"/>
                    <a:pt x="606548" y="17963"/>
                    <a:pt x="595524" y="92258"/>
                  </a:cubicBezTo>
                  <a:cubicBezTo>
                    <a:pt x="582408" y="180078"/>
                    <a:pt x="565302" y="241705"/>
                    <a:pt x="532513" y="345623"/>
                  </a:cubicBezTo>
                  <a:cubicBezTo>
                    <a:pt x="523960" y="372769"/>
                    <a:pt x="504763" y="420966"/>
                    <a:pt x="476061" y="444302"/>
                  </a:cubicBezTo>
                  <a:cubicBezTo>
                    <a:pt x="440517" y="472877"/>
                    <a:pt x="387106" y="471829"/>
                    <a:pt x="306228" y="451636"/>
                  </a:cubicBezTo>
                  <a:cubicBezTo>
                    <a:pt x="271730" y="443064"/>
                    <a:pt x="233905" y="422394"/>
                    <a:pt x="168708" y="391915"/>
                  </a:cubicBezTo>
                  <a:cubicBezTo>
                    <a:pt x="151222" y="383723"/>
                    <a:pt x="137536" y="378294"/>
                    <a:pt x="103988" y="362577"/>
                  </a:cubicBezTo>
                  <a:cubicBezTo>
                    <a:pt x="70439" y="346861"/>
                    <a:pt x="35370" y="320667"/>
                    <a:pt x="17789" y="295141"/>
                  </a:cubicBezTo>
                  <a:cubicBezTo>
                    <a:pt x="207" y="269614"/>
                    <a:pt x="-2169" y="257041"/>
                    <a:pt x="1442" y="251707"/>
                  </a:cubicBezTo>
                  <a:cubicBezTo>
                    <a:pt x="5909" y="244372"/>
                    <a:pt x="13892" y="245991"/>
                    <a:pt x="23301" y="256755"/>
                  </a:cubicBezTo>
                  <a:cubicBezTo>
                    <a:pt x="36872" y="274966"/>
                    <a:pt x="53646" y="290521"/>
                    <a:pt x="72815" y="302665"/>
                  </a:cubicBezTo>
                  <a:cubicBezTo>
                    <a:pt x="72815" y="302665"/>
                    <a:pt x="51052" y="280186"/>
                    <a:pt x="39267" y="265613"/>
                  </a:cubicBezTo>
                  <a:cubicBezTo>
                    <a:pt x="28727" y="252611"/>
                    <a:pt x="19974" y="238267"/>
                    <a:pt x="13227" y="222941"/>
                  </a:cubicBezTo>
                  <a:cubicBezTo>
                    <a:pt x="7049" y="208082"/>
                    <a:pt x="19879" y="187889"/>
                    <a:pt x="29573" y="198462"/>
                  </a:cubicBezTo>
                  <a:cubicBezTo>
                    <a:pt x="39267" y="209034"/>
                    <a:pt x="44019" y="219893"/>
                    <a:pt x="61791" y="241229"/>
                  </a:cubicBezTo>
                  <a:cubicBezTo>
                    <a:pt x="71124" y="252649"/>
                    <a:pt x="81816" y="262889"/>
                    <a:pt x="93629" y="271709"/>
                  </a:cubicBezTo>
                  <a:cubicBezTo>
                    <a:pt x="82595" y="256641"/>
                    <a:pt x="72777" y="240714"/>
                    <a:pt x="64262" y="224084"/>
                  </a:cubicBezTo>
                  <a:cubicBezTo>
                    <a:pt x="56649" y="211158"/>
                    <a:pt x="52924" y="196309"/>
                    <a:pt x="53523" y="181317"/>
                  </a:cubicBezTo>
                  <a:cubicBezTo>
                    <a:pt x="53998" y="173506"/>
                    <a:pt x="65022" y="164267"/>
                    <a:pt x="75286" y="179031"/>
                  </a:cubicBezTo>
                  <a:cubicBezTo>
                    <a:pt x="84790" y="192270"/>
                    <a:pt x="90682" y="213035"/>
                    <a:pt x="112256" y="235609"/>
                  </a:cubicBezTo>
                  <a:cubicBezTo>
                    <a:pt x="127937" y="251897"/>
                    <a:pt x="141338" y="261327"/>
                    <a:pt x="141718" y="256755"/>
                  </a:cubicBezTo>
                  <a:cubicBezTo>
                    <a:pt x="142098" y="252183"/>
                    <a:pt x="132214" y="243324"/>
                    <a:pt x="126607" y="224274"/>
                  </a:cubicBezTo>
                  <a:cubicBezTo>
                    <a:pt x="121000" y="205224"/>
                    <a:pt x="126607" y="185127"/>
                    <a:pt x="137156" y="182936"/>
                  </a:cubicBezTo>
                  <a:cubicBezTo>
                    <a:pt x="147705" y="180745"/>
                    <a:pt x="145614" y="181317"/>
                    <a:pt x="153978" y="199128"/>
                  </a:cubicBezTo>
                  <a:cubicBezTo>
                    <a:pt x="162341" y="216940"/>
                    <a:pt x="175361" y="230085"/>
                    <a:pt x="185245" y="256278"/>
                  </a:cubicBezTo>
                  <a:cubicBezTo>
                    <a:pt x="190634" y="274624"/>
                    <a:pt x="200423" y="291369"/>
                    <a:pt x="213757" y="305047"/>
                  </a:cubicBezTo>
                  <a:cubicBezTo>
                    <a:pt x="230483" y="323144"/>
                    <a:pt x="267833" y="343051"/>
                    <a:pt x="333219" y="359529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4" name="Google Shape;804;p18"/>
            <p:cNvSpPr/>
            <p:nvPr/>
          </p:nvSpPr>
          <p:spPr>
            <a:xfrm>
              <a:off x="5786047" y="2996305"/>
              <a:ext cx="182011" cy="266828"/>
            </a:xfrm>
            <a:custGeom>
              <a:avLst/>
              <a:gdLst/>
              <a:ahLst/>
              <a:cxnLst/>
              <a:rect l="l" t="t" r="r" b="b"/>
              <a:pathLst>
                <a:path w="182011" h="266828" extrusionOk="0">
                  <a:moveTo>
                    <a:pt x="133053" y="1213"/>
                  </a:moveTo>
                  <a:cubicBezTo>
                    <a:pt x="87150" y="-5550"/>
                    <a:pt x="54742" y="15119"/>
                    <a:pt x="34404" y="84937"/>
                  </a:cubicBezTo>
                  <a:cubicBezTo>
                    <a:pt x="14066" y="154755"/>
                    <a:pt x="0" y="211905"/>
                    <a:pt x="0" y="211905"/>
                  </a:cubicBezTo>
                  <a:cubicBezTo>
                    <a:pt x="18143" y="238194"/>
                    <a:pt x="45666" y="256502"/>
                    <a:pt x="76886" y="263055"/>
                  </a:cubicBezTo>
                  <a:cubicBezTo>
                    <a:pt x="131818" y="276390"/>
                    <a:pt x="151586" y="250101"/>
                    <a:pt x="151586" y="250101"/>
                  </a:cubicBezTo>
                  <a:cubicBezTo>
                    <a:pt x="151586" y="250101"/>
                    <a:pt x="166886" y="177044"/>
                    <a:pt x="176390" y="127323"/>
                  </a:cubicBezTo>
                  <a:cubicBezTo>
                    <a:pt x="185894" y="77603"/>
                    <a:pt x="189886" y="9594"/>
                    <a:pt x="133053" y="121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5" name="Google Shape;805;p18"/>
            <p:cNvSpPr/>
            <p:nvPr/>
          </p:nvSpPr>
          <p:spPr>
            <a:xfrm>
              <a:off x="5873666" y="2538911"/>
              <a:ext cx="296973" cy="328330"/>
            </a:xfrm>
            <a:custGeom>
              <a:avLst/>
              <a:gdLst/>
              <a:ahLst/>
              <a:cxnLst/>
              <a:rect l="l" t="t" r="r" b="b"/>
              <a:pathLst>
                <a:path w="296973" h="328330" extrusionOk="0">
                  <a:moveTo>
                    <a:pt x="16733" y="135613"/>
                  </a:moveTo>
                  <a:cubicBezTo>
                    <a:pt x="16733" y="135613"/>
                    <a:pt x="-55876" y="25123"/>
                    <a:pt x="101411" y="2263"/>
                  </a:cubicBezTo>
                  <a:cubicBezTo>
                    <a:pt x="214791" y="-13930"/>
                    <a:pt x="287686" y="59413"/>
                    <a:pt x="296049" y="138280"/>
                  </a:cubicBezTo>
                  <a:cubicBezTo>
                    <a:pt x="304127" y="214003"/>
                    <a:pt x="257558" y="292585"/>
                    <a:pt x="224010" y="323827"/>
                  </a:cubicBezTo>
                  <a:cubicBezTo>
                    <a:pt x="207664" y="329637"/>
                    <a:pt x="172309" y="333352"/>
                    <a:pt x="126026" y="311920"/>
                  </a:cubicBezTo>
                  <a:cubicBezTo>
                    <a:pt x="124144" y="291308"/>
                    <a:pt x="123413" y="270611"/>
                    <a:pt x="123840" y="249913"/>
                  </a:cubicBezTo>
                  <a:cubicBezTo>
                    <a:pt x="123840" y="249913"/>
                    <a:pt x="179152" y="133612"/>
                    <a:pt x="16733" y="13561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6" name="Google Shape;806;p18"/>
            <p:cNvSpPr/>
            <p:nvPr/>
          </p:nvSpPr>
          <p:spPr>
            <a:xfrm>
              <a:off x="4255557" y="1955958"/>
              <a:ext cx="334153" cy="334898"/>
            </a:xfrm>
            <a:custGeom>
              <a:avLst/>
              <a:gdLst/>
              <a:ahLst/>
              <a:cxnLst/>
              <a:rect l="l" t="t" r="r" b="b"/>
              <a:pathLst>
                <a:path w="334153" h="334898" extrusionOk="0">
                  <a:moveTo>
                    <a:pt x="334153" y="167449"/>
                  </a:moveTo>
                  <a:cubicBezTo>
                    <a:pt x="334153" y="259929"/>
                    <a:pt x="259351" y="334899"/>
                    <a:pt x="167077" y="334899"/>
                  </a:cubicBezTo>
                  <a:cubicBezTo>
                    <a:pt x="74803" y="334899"/>
                    <a:pt x="0" y="259929"/>
                    <a:pt x="0" y="167449"/>
                  </a:cubicBezTo>
                  <a:cubicBezTo>
                    <a:pt x="0" y="74970"/>
                    <a:pt x="74803" y="0"/>
                    <a:pt x="167077" y="0"/>
                  </a:cubicBezTo>
                  <a:cubicBezTo>
                    <a:pt x="259351" y="0"/>
                    <a:pt x="334153" y="74970"/>
                    <a:pt x="334153" y="167449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7" name="Google Shape;807;p18"/>
            <p:cNvSpPr/>
            <p:nvPr/>
          </p:nvSpPr>
          <p:spPr>
            <a:xfrm>
              <a:off x="4197204" y="1948719"/>
              <a:ext cx="450859" cy="225075"/>
            </a:xfrm>
            <a:custGeom>
              <a:avLst/>
              <a:gdLst/>
              <a:ahLst/>
              <a:cxnLst/>
              <a:rect l="l" t="t" r="r" b="b"/>
              <a:pathLst>
                <a:path w="450859" h="225075" extrusionOk="0">
                  <a:moveTo>
                    <a:pt x="225430" y="225076"/>
                  </a:moveTo>
                  <a:cubicBezTo>
                    <a:pt x="162040" y="225076"/>
                    <a:pt x="100645" y="210598"/>
                    <a:pt x="57023" y="185357"/>
                  </a:cubicBezTo>
                  <a:cubicBezTo>
                    <a:pt x="20623" y="164306"/>
                    <a:pt x="0" y="137732"/>
                    <a:pt x="0" y="112586"/>
                  </a:cubicBezTo>
                  <a:cubicBezTo>
                    <a:pt x="0" y="87440"/>
                    <a:pt x="20908" y="60865"/>
                    <a:pt x="57023" y="39719"/>
                  </a:cubicBezTo>
                  <a:cubicBezTo>
                    <a:pt x="100645" y="14478"/>
                    <a:pt x="161564" y="0"/>
                    <a:pt x="225430" y="0"/>
                  </a:cubicBezTo>
                  <a:cubicBezTo>
                    <a:pt x="289295" y="0"/>
                    <a:pt x="350120" y="14478"/>
                    <a:pt x="393837" y="39719"/>
                  </a:cubicBezTo>
                  <a:cubicBezTo>
                    <a:pt x="430237" y="60865"/>
                    <a:pt x="450860" y="87344"/>
                    <a:pt x="450860" y="112586"/>
                  </a:cubicBezTo>
                  <a:cubicBezTo>
                    <a:pt x="450860" y="137827"/>
                    <a:pt x="430046" y="164306"/>
                    <a:pt x="393837" y="185357"/>
                  </a:cubicBezTo>
                  <a:cubicBezTo>
                    <a:pt x="350500" y="210598"/>
                    <a:pt x="288725" y="225076"/>
                    <a:pt x="225430" y="225076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8" name="Google Shape;808;p18"/>
            <p:cNvSpPr/>
            <p:nvPr/>
          </p:nvSpPr>
          <p:spPr>
            <a:xfrm>
              <a:off x="4129822" y="1856041"/>
              <a:ext cx="585718" cy="291750"/>
            </a:xfrm>
            <a:custGeom>
              <a:avLst/>
              <a:gdLst/>
              <a:ahLst/>
              <a:cxnLst/>
              <a:rect l="l" t="t" r="r" b="b"/>
              <a:pathLst>
                <a:path w="585718" h="291750" extrusionOk="0">
                  <a:moveTo>
                    <a:pt x="292812" y="291751"/>
                  </a:moveTo>
                  <a:cubicBezTo>
                    <a:pt x="210699" y="291751"/>
                    <a:pt x="131247" y="272701"/>
                    <a:pt x="74225" y="240221"/>
                  </a:cubicBezTo>
                  <a:cubicBezTo>
                    <a:pt x="26706" y="212884"/>
                    <a:pt x="0" y="178499"/>
                    <a:pt x="0" y="145828"/>
                  </a:cubicBezTo>
                  <a:cubicBezTo>
                    <a:pt x="0" y="113157"/>
                    <a:pt x="26991" y="79153"/>
                    <a:pt x="74225" y="51530"/>
                  </a:cubicBezTo>
                  <a:cubicBezTo>
                    <a:pt x="130772" y="18764"/>
                    <a:pt x="210319" y="0"/>
                    <a:pt x="292812" y="0"/>
                  </a:cubicBezTo>
                  <a:cubicBezTo>
                    <a:pt x="375305" y="0"/>
                    <a:pt x="454376" y="19050"/>
                    <a:pt x="511399" y="51530"/>
                  </a:cubicBezTo>
                  <a:cubicBezTo>
                    <a:pt x="558918" y="78772"/>
                    <a:pt x="585718" y="113157"/>
                    <a:pt x="585718" y="145828"/>
                  </a:cubicBezTo>
                  <a:cubicBezTo>
                    <a:pt x="585718" y="178499"/>
                    <a:pt x="558633" y="212503"/>
                    <a:pt x="511399" y="240221"/>
                  </a:cubicBezTo>
                  <a:cubicBezTo>
                    <a:pt x="454471" y="272987"/>
                    <a:pt x="374924" y="291751"/>
                    <a:pt x="292812" y="291751"/>
                  </a:cubicBezTo>
                  <a:close/>
                </a:path>
              </a:pathLst>
            </a:custGeom>
            <a:solidFill>
              <a:srgbClr val="B7C0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9" name="Google Shape;809;p18"/>
            <p:cNvSpPr/>
            <p:nvPr/>
          </p:nvSpPr>
          <p:spPr>
            <a:xfrm>
              <a:off x="4129822" y="1818703"/>
              <a:ext cx="585718" cy="291750"/>
            </a:xfrm>
            <a:custGeom>
              <a:avLst/>
              <a:gdLst/>
              <a:ahLst/>
              <a:cxnLst/>
              <a:rect l="l" t="t" r="r" b="b"/>
              <a:pathLst>
                <a:path w="585718" h="291750" extrusionOk="0">
                  <a:moveTo>
                    <a:pt x="292812" y="291751"/>
                  </a:moveTo>
                  <a:cubicBezTo>
                    <a:pt x="210699" y="291751"/>
                    <a:pt x="131247" y="272701"/>
                    <a:pt x="74225" y="240221"/>
                  </a:cubicBezTo>
                  <a:cubicBezTo>
                    <a:pt x="26706" y="212979"/>
                    <a:pt x="0" y="178498"/>
                    <a:pt x="0" y="145923"/>
                  </a:cubicBezTo>
                  <a:cubicBezTo>
                    <a:pt x="0" y="113347"/>
                    <a:pt x="26991" y="79248"/>
                    <a:pt x="74225" y="51530"/>
                  </a:cubicBezTo>
                  <a:cubicBezTo>
                    <a:pt x="130772" y="18764"/>
                    <a:pt x="210319" y="0"/>
                    <a:pt x="292812" y="0"/>
                  </a:cubicBezTo>
                  <a:cubicBezTo>
                    <a:pt x="375305" y="0"/>
                    <a:pt x="454376" y="19050"/>
                    <a:pt x="511399" y="51530"/>
                  </a:cubicBezTo>
                  <a:cubicBezTo>
                    <a:pt x="558918" y="78867"/>
                    <a:pt x="585718" y="113252"/>
                    <a:pt x="585718" y="145923"/>
                  </a:cubicBezTo>
                  <a:cubicBezTo>
                    <a:pt x="585718" y="178594"/>
                    <a:pt x="558633" y="212598"/>
                    <a:pt x="511399" y="240221"/>
                  </a:cubicBezTo>
                  <a:cubicBezTo>
                    <a:pt x="454471" y="272987"/>
                    <a:pt x="374924" y="291751"/>
                    <a:pt x="292812" y="291751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0" name="Google Shape;810;p18"/>
            <p:cNvSpPr/>
            <p:nvPr/>
          </p:nvSpPr>
          <p:spPr>
            <a:xfrm>
              <a:off x="4066052" y="1720024"/>
              <a:ext cx="713163" cy="355663"/>
            </a:xfrm>
            <a:custGeom>
              <a:avLst/>
              <a:gdLst/>
              <a:ahLst/>
              <a:cxnLst/>
              <a:rect l="l" t="t" r="r" b="b"/>
              <a:pathLst>
                <a:path w="713163" h="355663" extrusionOk="0">
                  <a:moveTo>
                    <a:pt x="356582" y="355663"/>
                  </a:moveTo>
                  <a:cubicBezTo>
                    <a:pt x="256412" y="355663"/>
                    <a:pt x="159474" y="332804"/>
                    <a:pt x="90476" y="292894"/>
                  </a:cubicBezTo>
                  <a:cubicBezTo>
                    <a:pt x="32978" y="259556"/>
                    <a:pt x="0" y="217646"/>
                    <a:pt x="0" y="177832"/>
                  </a:cubicBezTo>
                  <a:cubicBezTo>
                    <a:pt x="0" y="138017"/>
                    <a:pt x="32978" y="96107"/>
                    <a:pt x="90476" y="62865"/>
                  </a:cubicBezTo>
                  <a:cubicBezTo>
                    <a:pt x="159474" y="22955"/>
                    <a:pt x="256412" y="0"/>
                    <a:pt x="356582" y="0"/>
                  </a:cubicBezTo>
                  <a:cubicBezTo>
                    <a:pt x="456752" y="0"/>
                    <a:pt x="553596" y="22955"/>
                    <a:pt x="622688" y="62865"/>
                  </a:cubicBezTo>
                  <a:cubicBezTo>
                    <a:pt x="680186" y="96107"/>
                    <a:pt x="713164" y="138017"/>
                    <a:pt x="713164" y="177832"/>
                  </a:cubicBezTo>
                  <a:cubicBezTo>
                    <a:pt x="713164" y="217646"/>
                    <a:pt x="680186" y="259556"/>
                    <a:pt x="622688" y="292894"/>
                  </a:cubicBezTo>
                  <a:cubicBezTo>
                    <a:pt x="553690" y="332804"/>
                    <a:pt x="456657" y="355663"/>
                    <a:pt x="356582" y="355663"/>
                  </a:cubicBezTo>
                  <a:close/>
                </a:path>
              </a:pathLst>
            </a:custGeom>
            <a:solidFill>
              <a:srgbClr val="B7C0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1" name="Google Shape;811;p18"/>
            <p:cNvSpPr/>
            <p:nvPr/>
          </p:nvSpPr>
          <p:spPr>
            <a:xfrm>
              <a:off x="4066052" y="1674590"/>
              <a:ext cx="713163" cy="355568"/>
            </a:xfrm>
            <a:custGeom>
              <a:avLst/>
              <a:gdLst/>
              <a:ahLst/>
              <a:cxnLst/>
              <a:rect l="l" t="t" r="r" b="b"/>
              <a:pathLst>
                <a:path w="713163" h="355568" extrusionOk="0">
                  <a:moveTo>
                    <a:pt x="356582" y="355568"/>
                  </a:moveTo>
                  <a:cubicBezTo>
                    <a:pt x="256412" y="355568"/>
                    <a:pt x="159474" y="332708"/>
                    <a:pt x="90476" y="292799"/>
                  </a:cubicBezTo>
                  <a:cubicBezTo>
                    <a:pt x="32978" y="259556"/>
                    <a:pt x="0" y="217551"/>
                    <a:pt x="0" y="177737"/>
                  </a:cubicBezTo>
                  <a:cubicBezTo>
                    <a:pt x="0" y="137922"/>
                    <a:pt x="32978" y="96012"/>
                    <a:pt x="90476" y="62770"/>
                  </a:cubicBezTo>
                  <a:cubicBezTo>
                    <a:pt x="159474" y="22860"/>
                    <a:pt x="256412" y="0"/>
                    <a:pt x="356582" y="0"/>
                  </a:cubicBezTo>
                  <a:cubicBezTo>
                    <a:pt x="456752" y="0"/>
                    <a:pt x="553596" y="22860"/>
                    <a:pt x="622688" y="62770"/>
                  </a:cubicBezTo>
                  <a:cubicBezTo>
                    <a:pt x="680186" y="96012"/>
                    <a:pt x="713164" y="138017"/>
                    <a:pt x="713164" y="177832"/>
                  </a:cubicBezTo>
                  <a:cubicBezTo>
                    <a:pt x="713164" y="217646"/>
                    <a:pt x="680186" y="259556"/>
                    <a:pt x="622688" y="292799"/>
                  </a:cubicBezTo>
                  <a:cubicBezTo>
                    <a:pt x="553690" y="332708"/>
                    <a:pt x="456657" y="355568"/>
                    <a:pt x="356582" y="355568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2" name="Google Shape;812;p18"/>
            <p:cNvSpPr/>
            <p:nvPr/>
          </p:nvSpPr>
          <p:spPr>
            <a:xfrm>
              <a:off x="4013211" y="1574958"/>
              <a:ext cx="818751" cy="408241"/>
            </a:xfrm>
            <a:custGeom>
              <a:avLst/>
              <a:gdLst/>
              <a:ahLst/>
              <a:cxnLst/>
              <a:rect l="l" t="t" r="r" b="b"/>
              <a:pathLst>
                <a:path w="818751" h="408241" extrusionOk="0">
                  <a:moveTo>
                    <a:pt x="409423" y="408242"/>
                  </a:moveTo>
                  <a:cubicBezTo>
                    <a:pt x="294427" y="408242"/>
                    <a:pt x="183138" y="382048"/>
                    <a:pt x="103876" y="336137"/>
                  </a:cubicBezTo>
                  <a:cubicBezTo>
                    <a:pt x="37825" y="298037"/>
                    <a:pt x="0" y="249841"/>
                    <a:pt x="0" y="204121"/>
                  </a:cubicBezTo>
                  <a:cubicBezTo>
                    <a:pt x="0" y="158401"/>
                    <a:pt x="38015" y="110299"/>
                    <a:pt x="103876" y="72009"/>
                  </a:cubicBezTo>
                  <a:cubicBezTo>
                    <a:pt x="183043" y="26194"/>
                    <a:pt x="294427" y="0"/>
                    <a:pt x="409328" y="0"/>
                  </a:cubicBezTo>
                  <a:cubicBezTo>
                    <a:pt x="524229" y="0"/>
                    <a:pt x="635708" y="26194"/>
                    <a:pt x="714875" y="72104"/>
                  </a:cubicBezTo>
                  <a:cubicBezTo>
                    <a:pt x="780926" y="110204"/>
                    <a:pt x="818751" y="158401"/>
                    <a:pt x="818751" y="204121"/>
                  </a:cubicBezTo>
                  <a:cubicBezTo>
                    <a:pt x="818751" y="249841"/>
                    <a:pt x="780736" y="297942"/>
                    <a:pt x="714875" y="336137"/>
                  </a:cubicBezTo>
                  <a:cubicBezTo>
                    <a:pt x="635708" y="382048"/>
                    <a:pt x="524324" y="408242"/>
                    <a:pt x="409423" y="408242"/>
                  </a:cubicBezTo>
                  <a:close/>
                </a:path>
              </a:pathLst>
            </a:custGeom>
            <a:solidFill>
              <a:srgbClr val="B7C0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3" name="Google Shape;813;p18"/>
            <p:cNvSpPr/>
            <p:nvPr/>
          </p:nvSpPr>
          <p:spPr>
            <a:xfrm>
              <a:off x="4013211" y="1522666"/>
              <a:ext cx="818751" cy="408336"/>
            </a:xfrm>
            <a:custGeom>
              <a:avLst/>
              <a:gdLst/>
              <a:ahLst/>
              <a:cxnLst/>
              <a:rect l="l" t="t" r="r" b="b"/>
              <a:pathLst>
                <a:path w="818751" h="408336" extrusionOk="0">
                  <a:moveTo>
                    <a:pt x="409423" y="408337"/>
                  </a:moveTo>
                  <a:cubicBezTo>
                    <a:pt x="294427" y="408337"/>
                    <a:pt x="183138" y="382048"/>
                    <a:pt x="103876" y="336233"/>
                  </a:cubicBezTo>
                  <a:cubicBezTo>
                    <a:pt x="37825" y="298133"/>
                    <a:pt x="0" y="249936"/>
                    <a:pt x="0" y="204216"/>
                  </a:cubicBezTo>
                  <a:cubicBezTo>
                    <a:pt x="0" y="158496"/>
                    <a:pt x="38015" y="110300"/>
                    <a:pt x="103876" y="72104"/>
                  </a:cubicBezTo>
                  <a:cubicBezTo>
                    <a:pt x="183043" y="26289"/>
                    <a:pt x="294427" y="0"/>
                    <a:pt x="409328" y="0"/>
                  </a:cubicBezTo>
                  <a:cubicBezTo>
                    <a:pt x="524229" y="0"/>
                    <a:pt x="635708" y="26289"/>
                    <a:pt x="714875" y="72104"/>
                  </a:cubicBezTo>
                  <a:cubicBezTo>
                    <a:pt x="780926" y="110204"/>
                    <a:pt x="818751" y="158496"/>
                    <a:pt x="818751" y="204216"/>
                  </a:cubicBezTo>
                  <a:cubicBezTo>
                    <a:pt x="818751" y="249936"/>
                    <a:pt x="780736" y="298037"/>
                    <a:pt x="714875" y="336233"/>
                  </a:cubicBezTo>
                  <a:cubicBezTo>
                    <a:pt x="635708" y="382334"/>
                    <a:pt x="524324" y="408337"/>
                    <a:pt x="409423" y="408337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4" name="Google Shape;814;p18"/>
            <p:cNvSpPr/>
            <p:nvPr/>
          </p:nvSpPr>
          <p:spPr>
            <a:xfrm>
              <a:off x="3962270" y="1359312"/>
              <a:ext cx="920726" cy="532828"/>
            </a:xfrm>
            <a:custGeom>
              <a:avLst/>
              <a:gdLst/>
              <a:ahLst/>
              <a:cxnLst/>
              <a:rect l="l" t="t" r="r" b="b"/>
              <a:pathLst>
                <a:path w="920726" h="532828" extrusionOk="0">
                  <a:moveTo>
                    <a:pt x="920727" y="266414"/>
                  </a:moveTo>
                  <a:cubicBezTo>
                    <a:pt x="920727" y="413551"/>
                    <a:pt x="714615" y="532828"/>
                    <a:pt x="460363" y="532828"/>
                  </a:cubicBezTo>
                  <a:cubicBezTo>
                    <a:pt x="206112" y="532828"/>
                    <a:pt x="0" y="413551"/>
                    <a:pt x="0" y="266414"/>
                  </a:cubicBezTo>
                  <a:cubicBezTo>
                    <a:pt x="0" y="119278"/>
                    <a:pt x="206112" y="0"/>
                    <a:pt x="460363" y="0"/>
                  </a:cubicBezTo>
                  <a:cubicBezTo>
                    <a:pt x="714615" y="0"/>
                    <a:pt x="920727" y="119278"/>
                    <a:pt x="920727" y="266414"/>
                  </a:cubicBezTo>
                  <a:close/>
                </a:path>
              </a:pathLst>
            </a:custGeom>
            <a:solidFill>
              <a:srgbClr val="FFDF5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5" name="Google Shape;815;p18"/>
            <p:cNvSpPr/>
            <p:nvPr/>
          </p:nvSpPr>
          <p:spPr>
            <a:xfrm>
              <a:off x="4264396" y="969264"/>
              <a:ext cx="40771" cy="635222"/>
            </a:xfrm>
            <a:custGeom>
              <a:avLst/>
              <a:gdLst/>
              <a:ahLst/>
              <a:cxnLst/>
              <a:rect l="l" t="t" r="r" b="b"/>
              <a:pathLst>
                <a:path w="40771" h="635222" extrusionOk="0">
                  <a:moveTo>
                    <a:pt x="0" y="0"/>
                  </a:moveTo>
                  <a:lnTo>
                    <a:pt x="40771" y="0"/>
                  </a:lnTo>
                  <a:lnTo>
                    <a:pt x="40771" y="635222"/>
                  </a:lnTo>
                  <a:lnTo>
                    <a:pt x="0" y="635222"/>
                  </a:lnTo>
                  <a:close/>
                </a:path>
              </a:pathLst>
            </a:custGeom>
            <a:solidFill>
              <a:srgbClr val="D8AA4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6" name="Google Shape;816;p18"/>
            <p:cNvSpPr/>
            <p:nvPr/>
          </p:nvSpPr>
          <p:spPr>
            <a:xfrm>
              <a:off x="4543522" y="969264"/>
              <a:ext cx="40771" cy="635222"/>
            </a:xfrm>
            <a:custGeom>
              <a:avLst/>
              <a:gdLst/>
              <a:ahLst/>
              <a:cxnLst/>
              <a:rect l="l" t="t" r="r" b="b"/>
              <a:pathLst>
                <a:path w="40771" h="635222" extrusionOk="0">
                  <a:moveTo>
                    <a:pt x="0" y="0"/>
                  </a:moveTo>
                  <a:lnTo>
                    <a:pt x="40771" y="0"/>
                  </a:lnTo>
                  <a:lnTo>
                    <a:pt x="40771" y="635222"/>
                  </a:lnTo>
                  <a:lnTo>
                    <a:pt x="0" y="635222"/>
                  </a:lnTo>
                  <a:close/>
                </a:path>
              </a:pathLst>
            </a:custGeom>
            <a:solidFill>
              <a:srgbClr val="D8AA4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7" name="Google Shape;817;p18"/>
            <p:cNvSpPr/>
            <p:nvPr/>
          </p:nvSpPr>
          <p:spPr>
            <a:xfrm>
              <a:off x="4264396" y="901827"/>
              <a:ext cx="319897" cy="108775"/>
            </a:xfrm>
            <a:custGeom>
              <a:avLst/>
              <a:gdLst/>
              <a:ahLst/>
              <a:cxnLst/>
              <a:rect l="l" t="t" r="r" b="b"/>
              <a:pathLst>
                <a:path w="319897" h="108775" extrusionOk="0">
                  <a:moveTo>
                    <a:pt x="157098" y="108775"/>
                  </a:moveTo>
                  <a:lnTo>
                    <a:pt x="97319" y="53911"/>
                  </a:lnTo>
                  <a:lnTo>
                    <a:pt x="23950" y="103156"/>
                  </a:lnTo>
                  <a:lnTo>
                    <a:pt x="0" y="67532"/>
                  </a:lnTo>
                  <a:lnTo>
                    <a:pt x="101310" y="857"/>
                  </a:lnTo>
                  <a:lnTo>
                    <a:pt x="159379" y="54102"/>
                  </a:lnTo>
                  <a:lnTo>
                    <a:pt x="228946" y="0"/>
                  </a:lnTo>
                  <a:lnTo>
                    <a:pt x="319897" y="67532"/>
                  </a:lnTo>
                  <a:lnTo>
                    <a:pt x="291481" y="100203"/>
                  </a:lnTo>
                  <a:lnTo>
                    <a:pt x="228851" y="53054"/>
                  </a:lnTo>
                  <a:lnTo>
                    <a:pt x="157098" y="108775"/>
                  </a:lnTo>
                  <a:close/>
                </a:path>
              </a:pathLst>
            </a:custGeom>
            <a:solidFill>
              <a:srgbClr val="D8AA4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8" name="Google Shape;818;p18"/>
            <p:cNvSpPr/>
            <p:nvPr/>
          </p:nvSpPr>
          <p:spPr>
            <a:xfrm>
              <a:off x="3749667" y="190500"/>
              <a:ext cx="1343462" cy="1451800"/>
            </a:xfrm>
            <a:custGeom>
              <a:avLst/>
              <a:gdLst/>
              <a:ahLst/>
              <a:cxnLst/>
              <a:rect l="l" t="t" r="r" b="b"/>
              <a:pathLst>
                <a:path w="1343462" h="1451800" extrusionOk="0">
                  <a:moveTo>
                    <a:pt x="1132665" y="1449134"/>
                  </a:moveTo>
                  <a:cubicBezTo>
                    <a:pt x="1133425" y="1389317"/>
                    <a:pt x="1143689" y="1212723"/>
                    <a:pt x="1283870" y="969359"/>
                  </a:cubicBezTo>
                  <a:cubicBezTo>
                    <a:pt x="1449711" y="681419"/>
                    <a:pt x="1276837" y="0"/>
                    <a:pt x="671731" y="0"/>
                  </a:cubicBezTo>
                  <a:cubicBezTo>
                    <a:pt x="66625" y="0"/>
                    <a:pt x="-106249" y="681419"/>
                    <a:pt x="59592" y="969359"/>
                  </a:cubicBezTo>
                  <a:cubicBezTo>
                    <a:pt x="180766" y="1179767"/>
                    <a:pt x="207186" y="1366457"/>
                    <a:pt x="212698" y="1451801"/>
                  </a:cubicBezTo>
                </a:path>
              </a:pathLst>
            </a:custGeom>
            <a:solidFill>
              <a:srgbClr val="FFDF57">
                <a:alpha val="6863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819" name="Google Shape;819;p18"/>
            <p:cNvGrpSpPr/>
            <p:nvPr/>
          </p:nvGrpSpPr>
          <p:grpSpPr>
            <a:xfrm>
              <a:off x="3923682" y="3244965"/>
              <a:ext cx="195764" cy="131404"/>
              <a:chOff x="5733332" y="4102215"/>
              <a:chExt cx="195764" cy="131404"/>
            </a:xfrm>
          </p:grpSpPr>
          <p:sp>
            <p:nvSpPr>
              <p:cNvPr id="820" name="Google Shape;820;p18"/>
              <p:cNvSpPr/>
              <p:nvPr/>
            </p:nvSpPr>
            <p:spPr>
              <a:xfrm>
                <a:off x="5734887" y="4131087"/>
                <a:ext cx="177232" cy="100744"/>
              </a:xfrm>
              <a:custGeom>
                <a:avLst/>
                <a:gdLst/>
                <a:ahLst/>
                <a:cxnLst/>
                <a:rect l="l" t="t" r="r" b="b"/>
                <a:pathLst>
                  <a:path w="177232" h="100744" extrusionOk="0">
                    <a:moveTo>
                      <a:pt x="177024" y="99346"/>
                    </a:moveTo>
                    <a:lnTo>
                      <a:pt x="150604" y="74581"/>
                    </a:lnTo>
                    <a:cubicBezTo>
                      <a:pt x="147249" y="69713"/>
                      <a:pt x="143219" y="65351"/>
                      <a:pt x="138629" y="61627"/>
                    </a:cubicBezTo>
                    <a:cubicBezTo>
                      <a:pt x="136623" y="59941"/>
                      <a:pt x="134495" y="58417"/>
                      <a:pt x="132261" y="57055"/>
                    </a:cubicBezTo>
                    <a:lnTo>
                      <a:pt x="98048" y="34195"/>
                    </a:lnTo>
                    <a:lnTo>
                      <a:pt x="60698" y="17621"/>
                    </a:lnTo>
                    <a:cubicBezTo>
                      <a:pt x="58407" y="16564"/>
                      <a:pt x="56060" y="15640"/>
                      <a:pt x="53665" y="14859"/>
                    </a:cubicBezTo>
                    <a:cubicBezTo>
                      <a:pt x="48162" y="13021"/>
                      <a:pt x="42441" y="11935"/>
                      <a:pt x="36653" y="11621"/>
                    </a:cubicBezTo>
                    <a:lnTo>
                      <a:pt x="1109" y="0"/>
                    </a:lnTo>
                    <a:cubicBezTo>
                      <a:pt x="-887" y="0"/>
                      <a:pt x="254" y="3620"/>
                      <a:pt x="1109" y="5144"/>
                    </a:cubicBezTo>
                    <a:lnTo>
                      <a:pt x="4530" y="6572"/>
                    </a:lnTo>
                    <a:cubicBezTo>
                      <a:pt x="8807" y="8192"/>
                      <a:pt x="5196" y="7620"/>
                      <a:pt x="9662" y="10763"/>
                    </a:cubicBezTo>
                    <a:lnTo>
                      <a:pt x="30096" y="16002"/>
                    </a:lnTo>
                    <a:cubicBezTo>
                      <a:pt x="43106" y="15507"/>
                      <a:pt x="55984" y="18822"/>
                      <a:pt x="67160" y="25527"/>
                    </a:cubicBezTo>
                    <a:lnTo>
                      <a:pt x="94246" y="39148"/>
                    </a:lnTo>
                    <a:lnTo>
                      <a:pt x="120287" y="54864"/>
                    </a:lnTo>
                    <a:cubicBezTo>
                      <a:pt x="131729" y="61170"/>
                      <a:pt x="140853" y="70980"/>
                      <a:pt x="146327" y="82868"/>
                    </a:cubicBezTo>
                    <a:lnTo>
                      <a:pt x="160107" y="94012"/>
                    </a:lnTo>
                    <a:cubicBezTo>
                      <a:pt x="164384" y="98012"/>
                      <a:pt x="161913" y="96298"/>
                      <a:pt x="168281" y="97250"/>
                    </a:cubicBezTo>
                    <a:lnTo>
                      <a:pt x="171797" y="100298"/>
                    </a:lnTo>
                    <a:cubicBezTo>
                      <a:pt x="174363" y="100965"/>
                      <a:pt x="178165" y="101060"/>
                      <a:pt x="177024" y="99346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1" name="Google Shape;821;p18"/>
              <p:cNvSpPr/>
              <p:nvPr/>
            </p:nvSpPr>
            <p:spPr>
              <a:xfrm>
                <a:off x="5750846" y="4118425"/>
                <a:ext cx="155883" cy="109857"/>
              </a:xfrm>
              <a:custGeom>
                <a:avLst/>
                <a:gdLst/>
                <a:ahLst/>
                <a:cxnLst/>
                <a:rect l="l" t="t" r="r" b="b"/>
                <a:pathLst>
                  <a:path w="155883" h="109857" extrusionOk="0">
                    <a:moveTo>
                      <a:pt x="86746" y="59620"/>
                    </a:moveTo>
                    <a:cubicBezTo>
                      <a:pt x="88855" y="56363"/>
                      <a:pt x="91688" y="53619"/>
                      <a:pt x="95014" y="51619"/>
                    </a:cubicBezTo>
                    <a:cubicBezTo>
                      <a:pt x="99851" y="48647"/>
                      <a:pt x="105525" y="47342"/>
                      <a:pt x="111170" y="47904"/>
                    </a:cubicBezTo>
                    <a:cubicBezTo>
                      <a:pt x="117832" y="48590"/>
                      <a:pt x="124295" y="50600"/>
                      <a:pt x="130178" y="53810"/>
                    </a:cubicBezTo>
                    <a:lnTo>
                      <a:pt x="130843" y="53810"/>
                    </a:lnTo>
                    <a:lnTo>
                      <a:pt x="140347" y="58953"/>
                    </a:lnTo>
                    <a:cubicBezTo>
                      <a:pt x="142818" y="60287"/>
                      <a:pt x="145099" y="61811"/>
                      <a:pt x="147380" y="63335"/>
                    </a:cubicBezTo>
                    <a:lnTo>
                      <a:pt x="151751" y="66573"/>
                    </a:lnTo>
                    <a:cubicBezTo>
                      <a:pt x="158309" y="71812"/>
                      <a:pt x="156408" y="82099"/>
                      <a:pt x="150611" y="90290"/>
                    </a:cubicBezTo>
                    <a:cubicBezTo>
                      <a:pt x="147399" y="94863"/>
                      <a:pt x="143702" y="99082"/>
                      <a:pt x="139587" y="102863"/>
                    </a:cubicBezTo>
                    <a:cubicBezTo>
                      <a:pt x="132231" y="109264"/>
                      <a:pt x="122119" y="111455"/>
                      <a:pt x="112786" y="108674"/>
                    </a:cubicBezTo>
                    <a:cubicBezTo>
                      <a:pt x="108528" y="107331"/>
                      <a:pt x="104413" y="105540"/>
                      <a:pt x="100526" y="103340"/>
                    </a:cubicBezTo>
                    <a:cubicBezTo>
                      <a:pt x="96934" y="101235"/>
                      <a:pt x="93522" y="98815"/>
                      <a:pt x="90357" y="96101"/>
                    </a:cubicBezTo>
                    <a:cubicBezTo>
                      <a:pt x="82374" y="88624"/>
                      <a:pt x="79874" y="76965"/>
                      <a:pt x="84084" y="66859"/>
                    </a:cubicBezTo>
                    <a:cubicBezTo>
                      <a:pt x="84702" y="64354"/>
                      <a:pt x="85596" y="61925"/>
                      <a:pt x="86746" y="59620"/>
                    </a:cubicBezTo>
                    <a:close/>
                    <a:moveTo>
                      <a:pt x="8339" y="11995"/>
                    </a:moveTo>
                    <a:cubicBezTo>
                      <a:pt x="13471" y="4089"/>
                      <a:pt x="22215" y="-1912"/>
                      <a:pt x="29628" y="565"/>
                    </a:cubicBezTo>
                    <a:lnTo>
                      <a:pt x="34380" y="2375"/>
                    </a:lnTo>
                    <a:cubicBezTo>
                      <a:pt x="36784" y="3318"/>
                      <a:pt x="39132" y="4394"/>
                      <a:pt x="41412" y="5613"/>
                    </a:cubicBezTo>
                    <a:lnTo>
                      <a:pt x="50061" y="10090"/>
                    </a:lnTo>
                    <a:lnTo>
                      <a:pt x="50631" y="10090"/>
                    </a:lnTo>
                    <a:cubicBezTo>
                      <a:pt x="56067" y="12967"/>
                      <a:pt x="60772" y="17034"/>
                      <a:pt x="64412" y="21996"/>
                    </a:cubicBezTo>
                    <a:cubicBezTo>
                      <a:pt x="67424" y="26073"/>
                      <a:pt x="68688" y="31178"/>
                      <a:pt x="67928" y="36188"/>
                    </a:cubicBezTo>
                    <a:cubicBezTo>
                      <a:pt x="67358" y="39875"/>
                      <a:pt x="65932" y="43361"/>
                      <a:pt x="63746" y="46380"/>
                    </a:cubicBezTo>
                    <a:cubicBezTo>
                      <a:pt x="61969" y="48533"/>
                      <a:pt x="59964" y="50476"/>
                      <a:pt x="57759" y="52190"/>
                    </a:cubicBezTo>
                    <a:cubicBezTo>
                      <a:pt x="49652" y="60106"/>
                      <a:pt x="37972" y="63116"/>
                      <a:pt x="27062" y="60096"/>
                    </a:cubicBezTo>
                    <a:cubicBezTo>
                      <a:pt x="23241" y="58877"/>
                      <a:pt x="19544" y="57286"/>
                      <a:pt x="16037" y="55334"/>
                    </a:cubicBezTo>
                    <a:cubicBezTo>
                      <a:pt x="12645" y="53238"/>
                      <a:pt x="9461" y="50809"/>
                      <a:pt x="6534" y="48095"/>
                    </a:cubicBezTo>
                    <a:cubicBezTo>
                      <a:pt x="309" y="42285"/>
                      <a:pt x="-1687" y="33236"/>
                      <a:pt x="1497" y="25330"/>
                    </a:cubicBezTo>
                    <a:cubicBezTo>
                      <a:pt x="3274" y="20672"/>
                      <a:pt x="5574" y="16234"/>
                      <a:pt x="8339" y="12090"/>
                    </a:cubicBez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2" name="Google Shape;822;p18"/>
              <p:cNvSpPr/>
              <p:nvPr/>
            </p:nvSpPr>
            <p:spPr>
              <a:xfrm>
                <a:off x="5733332" y="4130673"/>
                <a:ext cx="192169" cy="73375"/>
              </a:xfrm>
              <a:custGeom>
                <a:avLst/>
                <a:gdLst/>
                <a:ahLst/>
                <a:cxnLst/>
                <a:rect l="l" t="t" r="r" b="b"/>
                <a:pathLst>
                  <a:path w="192169" h="73375" extrusionOk="0">
                    <a:moveTo>
                      <a:pt x="15779" y="11368"/>
                    </a:moveTo>
                    <a:lnTo>
                      <a:pt x="36117" y="9463"/>
                    </a:lnTo>
                    <a:cubicBezTo>
                      <a:pt x="48995" y="8187"/>
                      <a:pt x="61967" y="10768"/>
                      <a:pt x="73372" y="16893"/>
                    </a:cubicBezTo>
                    <a:lnTo>
                      <a:pt x="185611" y="73376"/>
                    </a:lnTo>
                    <a:lnTo>
                      <a:pt x="192169" y="63851"/>
                    </a:lnTo>
                    <a:lnTo>
                      <a:pt x="66529" y="8320"/>
                    </a:lnTo>
                    <a:cubicBezTo>
                      <a:pt x="58974" y="4777"/>
                      <a:pt x="50810" y="2739"/>
                      <a:pt x="42484" y="2320"/>
                    </a:cubicBezTo>
                    <a:lnTo>
                      <a:pt x="2569" y="34"/>
                    </a:lnTo>
                    <a:cubicBezTo>
                      <a:pt x="1381" y="-176"/>
                      <a:pt x="250" y="614"/>
                      <a:pt x="31" y="1805"/>
                    </a:cubicBezTo>
                    <a:cubicBezTo>
                      <a:pt x="-73" y="2424"/>
                      <a:pt x="88" y="3063"/>
                      <a:pt x="478" y="3558"/>
                    </a:cubicBezTo>
                    <a:lnTo>
                      <a:pt x="1523" y="4987"/>
                    </a:lnTo>
                    <a:cubicBezTo>
                      <a:pt x="4869" y="9425"/>
                      <a:pt x="10248" y="11835"/>
                      <a:pt x="15779" y="11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3" name="Google Shape;823;p18"/>
              <p:cNvSpPr/>
              <p:nvPr/>
            </p:nvSpPr>
            <p:spPr>
              <a:xfrm>
                <a:off x="5757380" y="4106036"/>
                <a:ext cx="156130" cy="127583"/>
              </a:xfrm>
              <a:custGeom>
                <a:avLst/>
                <a:gdLst/>
                <a:ahLst/>
                <a:cxnLst/>
                <a:rect l="l" t="t" r="r" b="b"/>
                <a:pathLst>
                  <a:path w="156130" h="127583" extrusionOk="0">
                    <a:moveTo>
                      <a:pt x="136950" y="117539"/>
                    </a:moveTo>
                    <a:lnTo>
                      <a:pt x="128491" y="98489"/>
                    </a:lnTo>
                    <a:cubicBezTo>
                      <a:pt x="123036" y="86601"/>
                      <a:pt x="113950" y="76762"/>
                      <a:pt x="102546" y="70390"/>
                    </a:cubicBezTo>
                    <a:lnTo>
                      <a:pt x="0" y="8858"/>
                    </a:lnTo>
                    <a:lnTo>
                      <a:pt x="5797" y="0"/>
                    </a:lnTo>
                    <a:lnTo>
                      <a:pt x="114236" y="72295"/>
                    </a:lnTo>
                    <a:cubicBezTo>
                      <a:pt x="121439" y="76876"/>
                      <a:pt x="127645" y="82868"/>
                      <a:pt x="132483" y="89916"/>
                    </a:cubicBezTo>
                    <a:lnTo>
                      <a:pt x="155767" y="124016"/>
                    </a:lnTo>
                    <a:cubicBezTo>
                      <a:pt x="156908" y="125730"/>
                      <a:pt x="155197" y="127921"/>
                      <a:pt x="152916" y="127540"/>
                    </a:cubicBezTo>
                    <a:lnTo>
                      <a:pt x="150920" y="127540"/>
                    </a:lnTo>
                    <a:cubicBezTo>
                      <a:pt x="144866" y="126816"/>
                      <a:pt x="139601" y="123044"/>
                      <a:pt x="136950" y="117539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4" name="Google Shape;824;p18"/>
              <p:cNvSpPr/>
              <p:nvPr/>
            </p:nvSpPr>
            <p:spPr>
              <a:xfrm>
                <a:off x="5834686" y="4162247"/>
                <a:ext cx="73778" cy="62054"/>
              </a:xfrm>
              <a:custGeom>
                <a:avLst/>
                <a:gdLst/>
                <a:ahLst/>
                <a:cxnLst/>
                <a:rect l="l" t="t" r="r" b="b"/>
                <a:pathLst>
                  <a:path w="73778" h="62054" extrusionOk="0">
                    <a:moveTo>
                      <a:pt x="29231" y="178"/>
                    </a:moveTo>
                    <a:cubicBezTo>
                      <a:pt x="35893" y="835"/>
                      <a:pt x="42346" y="2807"/>
                      <a:pt x="48239" y="5988"/>
                    </a:cubicBezTo>
                    <a:lnTo>
                      <a:pt x="48809" y="5988"/>
                    </a:lnTo>
                    <a:lnTo>
                      <a:pt x="58313" y="11036"/>
                    </a:lnTo>
                    <a:cubicBezTo>
                      <a:pt x="60783" y="12465"/>
                      <a:pt x="63064" y="13894"/>
                      <a:pt x="65345" y="15418"/>
                    </a:cubicBezTo>
                    <a:cubicBezTo>
                      <a:pt x="67626" y="16942"/>
                      <a:pt x="68292" y="17608"/>
                      <a:pt x="69717" y="18751"/>
                    </a:cubicBezTo>
                    <a:cubicBezTo>
                      <a:pt x="76180" y="23895"/>
                      <a:pt x="74279" y="34277"/>
                      <a:pt x="68577" y="42373"/>
                    </a:cubicBezTo>
                    <a:cubicBezTo>
                      <a:pt x="65383" y="46993"/>
                      <a:pt x="61658" y="51222"/>
                      <a:pt x="57457" y="54946"/>
                    </a:cubicBezTo>
                    <a:cubicBezTo>
                      <a:pt x="50187" y="61442"/>
                      <a:pt x="40075" y="63681"/>
                      <a:pt x="30752" y="60852"/>
                    </a:cubicBezTo>
                    <a:cubicBezTo>
                      <a:pt x="26503" y="59433"/>
                      <a:pt x="22398" y="57613"/>
                      <a:pt x="18492" y="55422"/>
                    </a:cubicBezTo>
                    <a:cubicBezTo>
                      <a:pt x="14852" y="53384"/>
                      <a:pt x="11440" y="50955"/>
                      <a:pt x="8323" y="48184"/>
                    </a:cubicBezTo>
                    <a:cubicBezTo>
                      <a:pt x="301" y="40764"/>
                      <a:pt x="-2208" y="29105"/>
                      <a:pt x="2050" y="19037"/>
                    </a:cubicBezTo>
                    <a:cubicBezTo>
                      <a:pt x="2763" y="16370"/>
                      <a:pt x="3808" y="13808"/>
                      <a:pt x="5186" y="11417"/>
                    </a:cubicBezTo>
                    <a:cubicBezTo>
                      <a:pt x="7325" y="8179"/>
                      <a:pt x="10147" y="5445"/>
                      <a:pt x="13455" y="3416"/>
                    </a:cubicBezTo>
                    <a:cubicBezTo>
                      <a:pt x="18226" y="663"/>
                      <a:pt x="23757" y="-470"/>
                      <a:pt x="29231" y="178"/>
                    </a:cubicBezTo>
                    <a:close/>
                  </a:path>
                </a:pathLst>
              </a:custGeom>
              <a:solidFill>
                <a:srgbClr val="000000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5" name="Google Shape;825;p18"/>
              <p:cNvSpPr/>
              <p:nvPr/>
            </p:nvSpPr>
            <p:spPr>
              <a:xfrm>
                <a:off x="5745586" y="4102215"/>
                <a:ext cx="183510" cy="128783"/>
              </a:xfrm>
              <a:custGeom>
                <a:avLst/>
                <a:gdLst/>
                <a:ahLst/>
                <a:cxnLst/>
                <a:rect l="l" t="t" r="r" b="b"/>
                <a:pathLst>
                  <a:path w="183510" h="128783" extrusionOk="0">
                    <a:moveTo>
                      <a:pt x="14550" y="1821"/>
                    </a:moveTo>
                    <a:lnTo>
                      <a:pt x="9608" y="9632"/>
                    </a:lnTo>
                    <a:cubicBezTo>
                      <a:pt x="8753" y="10575"/>
                      <a:pt x="8753" y="12022"/>
                      <a:pt x="9608" y="12965"/>
                    </a:cubicBezTo>
                    <a:cubicBezTo>
                      <a:pt x="11347" y="14527"/>
                      <a:pt x="11822" y="17071"/>
                      <a:pt x="10748" y="19157"/>
                    </a:cubicBezTo>
                    <a:lnTo>
                      <a:pt x="2575" y="36301"/>
                    </a:lnTo>
                    <a:cubicBezTo>
                      <a:pt x="-2329" y="46274"/>
                      <a:pt x="-86" y="58304"/>
                      <a:pt x="8087" y="65829"/>
                    </a:cubicBezTo>
                    <a:lnTo>
                      <a:pt x="8087" y="65829"/>
                    </a:lnTo>
                    <a:cubicBezTo>
                      <a:pt x="14997" y="72001"/>
                      <a:pt x="23170" y="76583"/>
                      <a:pt x="32037" y="79259"/>
                    </a:cubicBezTo>
                    <a:lnTo>
                      <a:pt x="32037" y="79259"/>
                    </a:lnTo>
                    <a:cubicBezTo>
                      <a:pt x="45494" y="83374"/>
                      <a:pt x="60111" y="79717"/>
                      <a:pt x="70052" y="69734"/>
                    </a:cubicBezTo>
                    <a:lnTo>
                      <a:pt x="77655" y="62019"/>
                    </a:lnTo>
                    <a:cubicBezTo>
                      <a:pt x="79337" y="60381"/>
                      <a:pt x="80354" y="58171"/>
                      <a:pt x="80506" y="55828"/>
                    </a:cubicBezTo>
                    <a:cubicBezTo>
                      <a:pt x="81029" y="52180"/>
                      <a:pt x="84393" y="49646"/>
                      <a:pt x="88033" y="50170"/>
                    </a:cubicBezTo>
                    <a:cubicBezTo>
                      <a:pt x="88718" y="50265"/>
                      <a:pt x="89383" y="50475"/>
                      <a:pt x="90010" y="50780"/>
                    </a:cubicBezTo>
                    <a:lnTo>
                      <a:pt x="91911" y="51732"/>
                    </a:lnTo>
                    <a:lnTo>
                      <a:pt x="93811" y="52875"/>
                    </a:lnTo>
                    <a:cubicBezTo>
                      <a:pt x="96321" y="54694"/>
                      <a:pt x="96891" y="58209"/>
                      <a:pt x="95075" y="60723"/>
                    </a:cubicBezTo>
                    <a:cubicBezTo>
                      <a:pt x="94572" y="61419"/>
                      <a:pt x="93906" y="62000"/>
                      <a:pt x="93146" y="62400"/>
                    </a:cubicBezTo>
                    <a:cubicBezTo>
                      <a:pt x="91008" y="63533"/>
                      <a:pt x="89307" y="65343"/>
                      <a:pt x="88299" y="67543"/>
                    </a:cubicBezTo>
                    <a:lnTo>
                      <a:pt x="84023" y="77068"/>
                    </a:lnTo>
                    <a:cubicBezTo>
                      <a:pt x="78482" y="89508"/>
                      <a:pt x="81770" y="104119"/>
                      <a:pt x="92101" y="112978"/>
                    </a:cubicBezTo>
                    <a:lnTo>
                      <a:pt x="92101" y="112978"/>
                    </a:lnTo>
                    <a:cubicBezTo>
                      <a:pt x="99362" y="119398"/>
                      <a:pt x="107877" y="124227"/>
                      <a:pt x="117096" y="127170"/>
                    </a:cubicBezTo>
                    <a:lnTo>
                      <a:pt x="117096" y="127170"/>
                    </a:lnTo>
                    <a:cubicBezTo>
                      <a:pt x="129156" y="131066"/>
                      <a:pt x="142366" y="127780"/>
                      <a:pt x="151214" y="118693"/>
                    </a:cubicBezTo>
                    <a:lnTo>
                      <a:pt x="165470" y="103643"/>
                    </a:lnTo>
                    <a:cubicBezTo>
                      <a:pt x="167409" y="101700"/>
                      <a:pt x="170250" y="100967"/>
                      <a:pt x="172883" y="101738"/>
                    </a:cubicBezTo>
                    <a:cubicBezTo>
                      <a:pt x="174290" y="102224"/>
                      <a:pt x="175858" y="101767"/>
                      <a:pt x="176780" y="100595"/>
                    </a:cubicBezTo>
                    <a:lnTo>
                      <a:pt x="182577" y="92594"/>
                    </a:lnTo>
                    <a:cubicBezTo>
                      <a:pt x="183822" y="91108"/>
                      <a:pt x="183822" y="88937"/>
                      <a:pt x="182577" y="87451"/>
                    </a:cubicBezTo>
                    <a:cubicBezTo>
                      <a:pt x="173501" y="78412"/>
                      <a:pt x="163047" y="70887"/>
                      <a:pt x="151595" y="65162"/>
                    </a:cubicBezTo>
                    <a:lnTo>
                      <a:pt x="142091" y="60019"/>
                    </a:lnTo>
                    <a:cubicBezTo>
                      <a:pt x="135058" y="56180"/>
                      <a:pt x="127341" y="53789"/>
                      <a:pt x="119377" y="52970"/>
                    </a:cubicBezTo>
                    <a:lnTo>
                      <a:pt x="112344" y="52208"/>
                    </a:lnTo>
                    <a:cubicBezTo>
                      <a:pt x="110776" y="52284"/>
                      <a:pt x="109236" y="51732"/>
                      <a:pt x="108067" y="50684"/>
                    </a:cubicBezTo>
                    <a:cubicBezTo>
                      <a:pt x="107373" y="49703"/>
                      <a:pt x="106461" y="48884"/>
                      <a:pt x="105406" y="48303"/>
                    </a:cubicBezTo>
                    <a:lnTo>
                      <a:pt x="97613" y="44112"/>
                    </a:lnTo>
                    <a:lnTo>
                      <a:pt x="89820" y="39826"/>
                    </a:lnTo>
                    <a:cubicBezTo>
                      <a:pt x="88699" y="39254"/>
                      <a:pt x="87463" y="38930"/>
                      <a:pt x="86208" y="38873"/>
                    </a:cubicBezTo>
                    <a:cubicBezTo>
                      <a:pt x="84374" y="38826"/>
                      <a:pt x="82664" y="37949"/>
                      <a:pt x="81552" y="36492"/>
                    </a:cubicBezTo>
                    <a:lnTo>
                      <a:pt x="77750" y="31349"/>
                    </a:lnTo>
                    <a:cubicBezTo>
                      <a:pt x="73359" y="25453"/>
                      <a:pt x="67667" y="20661"/>
                      <a:pt x="61118" y="17347"/>
                    </a:cubicBezTo>
                    <a:lnTo>
                      <a:pt x="52470" y="12775"/>
                    </a:lnTo>
                    <a:cubicBezTo>
                      <a:pt x="42244" y="6698"/>
                      <a:pt x="31058" y="2412"/>
                      <a:pt x="19397" y="107"/>
                    </a:cubicBezTo>
                    <a:cubicBezTo>
                      <a:pt x="17591" y="-275"/>
                      <a:pt x="15719" y="383"/>
                      <a:pt x="14550" y="1821"/>
                    </a:cubicBezTo>
                    <a:close/>
                    <a:moveTo>
                      <a:pt x="93906" y="72020"/>
                    </a:moveTo>
                    <a:cubicBezTo>
                      <a:pt x="96045" y="68782"/>
                      <a:pt x="98867" y="66048"/>
                      <a:pt x="102175" y="64019"/>
                    </a:cubicBezTo>
                    <a:cubicBezTo>
                      <a:pt x="107012" y="61048"/>
                      <a:pt x="112696" y="59781"/>
                      <a:pt x="118331" y="60400"/>
                    </a:cubicBezTo>
                    <a:cubicBezTo>
                      <a:pt x="124993" y="61057"/>
                      <a:pt x="131447" y="63029"/>
                      <a:pt x="137339" y="66210"/>
                    </a:cubicBezTo>
                    <a:lnTo>
                      <a:pt x="137909" y="66210"/>
                    </a:lnTo>
                    <a:lnTo>
                      <a:pt x="147413" y="71258"/>
                    </a:lnTo>
                    <a:cubicBezTo>
                      <a:pt x="149884" y="72687"/>
                      <a:pt x="152165" y="74116"/>
                      <a:pt x="154446" y="75640"/>
                    </a:cubicBezTo>
                    <a:cubicBezTo>
                      <a:pt x="156727" y="77164"/>
                      <a:pt x="157392" y="77831"/>
                      <a:pt x="158817" y="78974"/>
                    </a:cubicBezTo>
                    <a:cubicBezTo>
                      <a:pt x="165280" y="84117"/>
                      <a:pt x="163379" y="94499"/>
                      <a:pt x="157677" y="102596"/>
                    </a:cubicBezTo>
                    <a:cubicBezTo>
                      <a:pt x="154484" y="107215"/>
                      <a:pt x="150758" y="111444"/>
                      <a:pt x="146558" y="115168"/>
                    </a:cubicBezTo>
                    <a:cubicBezTo>
                      <a:pt x="139287" y="121665"/>
                      <a:pt x="129175" y="123903"/>
                      <a:pt x="119852" y="121074"/>
                    </a:cubicBezTo>
                    <a:cubicBezTo>
                      <a:pt x="115604" y="119655"/>
                      <a:pt x="111498" y="117835"/>
                      <a:pt x="107592" y="115645"/>
                    </a:cubicBezTo>
                    <a:cubicBezTo>
                      <a:pt x="103952" y="113606"/>
                      <a:pt x="100540" y="111178"/>
                      <a:pt x="97423" y="108406"/>
                    </a:cubicBezTo>
                    <a:cubicBezTo>
                      <a:pt x="89402" y="100986"/>
                      <a:pt x="86893" y="89327"/>
                      <a:pt x="91150" y="79259"/>
                    </a:cubicBezTo>
                    <a:cubicBezTo>
                      <a:pt x="91768" y="76745"/>
                      <a:pt x="92690" y="74306"/>
                      <a:pt x="93906" y="72020"/>
                    </a:cubicBezTo>
                    <a:close/>
                    <a:moveTo>
                      <a:pt x="15405" y="24395"/>
                    </a:moveTo>
                    <a:cubicBezTo>
                      <a:pt x="20632" y="16585"/>
                      <a:pt x="29281" y="10584"/>
                      <a:pt x="36789" y="13060"/>
                    </a:cubicBezTo>
                    <a:cubicBezTo>
                      <a:pt x="38404" y="13546"/>
                      <a:pt x="39992" y="14118"/>
                      <a:pt x="41541" y="14775"/>
                    </a:cubicBezTo>
                    <a:cubicBezTo>
                      <a:pt x="43917" y="15727"/>
                      <a:pt x="46293" y="16871"/>
                      <a:pt x="48574" y="18014"/>
                    </a:cubicBezTo>
                    <a:lnTo>
                      <a:pt x="57222" y="22585"/>
                    </a:lnTo>
                    <a:lnTo>
                      <a:pt x="57792" y="22585"/>
                    </a:lnTo>
                    <a:cubicBezTo>
                      <a:pt x="63190" y="25519"/>
                      <a:pt x="67885" y="29577"/>
                      <a:pt x="71573" y="34492"/>
                    </a:cubicBezTo>
                    <a:cubicBezTo>
                      <a:pt x="74576" y="38607"/>
                      <a:pt x="75802" y="43750"/>
                      <a:pt x="74994" y="48779"/>
                    </a:cubicBezTo>
                    <a:cubicBezTo>
                      <a:pt x="74452" y="52437"/>
                      <a:pt x="73017" y="55904"/>
                      <a:pt x="70812" y="58876"/>
                    </a:cubicBezTo>
                    <a:cubicBezTo>
                      <a:pt x="69064" y="61076"/>
                      <a:pt x="67049" y="63057"/>
                      <a:pt x="64825" y="64781"/>
                    </a:cubicBezTo>
                    <a:cubicBezTo>
                      <a:pt x="56709" y="72677"/>
                      <a:pt x="45038" y="75687"/>
                      <a:pt x="34128" y="72687"/>
                    </a:cubicBezTo>
                    <a:cubicBezTo>
                      <a:pt x="30326" y="71458"/>
                      <a:pt x="26658" y="69830"/>
                      <a:pt x="23198" y="67829"/>
                    </a:cubicBezTo>
                    <a:cubicBezTo>
                      <a:pt x="19777" y="65810"/>
                      <a:pt x="16584" y="63410"/>
                      <a:pt x="13695" y="60685"/>
                    </a:cubicBezTo>
                    <a:cubicBezTo>
                      <a:pt x="7479" y="54828"/>
                      <a:pt x="5483" y="45760"/>
                      <a:pt x="8658" y="37825"/>
                    </a:cubicBezTo>
                    <a:cubicBezTo>
                      <a:pt x="10454" y="33158"/>
                      <a:pt x="12716" y="28691"/>
                      <a:pt x="15405" y="24491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6" name="Google Shape;826;p18"/>
              <p:cNvSpPr/>
              <p:nvPr/>
            </p:nvSpPr>
            <p:spPr>
              <a:xfrm>
                <a:off x="5752081" y="4128325"/>
                <a:ext cx="64221" cy="49275"/>
              </a:xfrm>
              <a:custGeom>
                <a:avLst/>
                <a:gdLst/>
                <a:ahLst/>
                <a:cxnLst/>
                <a:rect l="l" t="t" r="r" b="b"/>
                <a:pathLst>
                  <a:path w="64221" h="49275" extrusionOk="0">
                    <a:moveTo>
                      <a:pt x="57569" y="40196"/>
                    </a:moveTo>
                    <a:cubicBezTo>
                      <a:pt x="49481" y="48149"/>
                      <a:pt x="37782" y="51159"/>
                      <a:pt x="26872" y="48101"/>
                    </a:cubicBezTo>
                    <a:cubicBezTo>
                      <a:pt x="23118" y="46987"/>
                      <a:pt x="19487" y="45491"/>
                      <a:pt x="16037" y="43624"/>
                    </a:cubicBezTo>
                    <a:cubicBezTo>
                      <a:pt x="12597" y="41634"/>
                      <a:pt x="9404" y="39233"/>
                      <a:pt x="6534" y="36481"/>
                    </a:cubicBezTo>
                    <a:cubicBezTo>
                      <a:pt x="309" y="30671"/>
                      <a:pt x="-1687" y="21622"/>
                      <a:pt x="1497" y="13716"/>
                    </a:cubicBezTo>
                    <a:cubicBezTo>
                      <a:pt x="3369" y="8896"/>
                      <a:pt x="5754" y="4296"/>
                      <a:pt x="8624" y="0"/>
                    </a:cubicBezTo>
                    <a:lnTo>
                      <a:pt x="8624" y="0"/>
                    </a:lnTo>
                    <a:cubicBezTo>
                      <a:pt x="5992" y="4010"/>
                      <a:pt x="3797" y="8287"/>
                      <a:pt x="2067" y="12763"/>
                    </a:cubicBezTo>
                    <a:cubicBezTo>
                      <a:pt x="-1107" y="20698"/>
                      <a:pt x="888" y="29766"/>
                      <a:pt x="7104" y="35623"/>
                    </a:cubicBezTo>
                    <a:cubicBezTo>
                      <a:pt x="9993" y="38348"/>
                      <a:pt x="13186" y="40748"/>
                      <a:pt x="16608" y="42767"/>
                    </a:cubicBezTo>
                    <a:cubicBezTo>
                      <a:pt x="20067" y="44767"/>
                      <a:pt x="23735" y="46396"/>
                      <a:pt x="27537" y="47625"/>
                    </a:cubicBezTo>
                    <a:cubicBezTo>
                      <a:pt x="38447" y="50625"/>
                      <a:pt x="50118" y="47615"/>
                      <a:pt x="58234" y="39719"/>
                    </a:cubicBezTo>
                    <a:cubicBezTo>
                      <a:pt x="60439" y="38005"/>
                      <a:pt x="62444" y="36061"/>
                      <a:pt x="64222" y="33909"/>
                    </a:cubicBezTo>
                    <a:lnTo>
                      <a:pt x="63556" y="34099"/>
                    </a:lnTo>
                    <a:cubicBezTo>
                      <a:pt x="61827" y="36376"/>
                      <a:pt x="59812" y="38424"/>
                      <a:pt x="57569" y="40196"/>
                    </a:cubicBezTo>
                    <a:close/>
                  </a:path>
                </a:pathLst>
              </a:custGeom>
              <a:solidFill>
                <a:srgbClr val="1F232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7" name="Google Shape;827;p18"/>
              <p:cNvSpPr/>
              <p:nvPr/>
            </p:nvSpPr>
            <p:spPr>
              <a:xfrm>
                <a:off x="5833480" y="4174426"/>
                <a:ext cx="68642" cy="51616"/>
              </a:xfrm>
              <a:custGeom>
                <a:avLst/>
                <a:gdLst/>
                <a:ahLst/>
                <a:cxnLst/>
                <a:rect l="l" t="t" r="r" b="b"/>
                <a:pathLst>
                  <a:path w="68642" h="51616" extrusionOk="0">
                    <a:moveTo>
                      <a:pt x="57428" y="44577"/>
                    </a:moveTo>
                    <a:cubicBezTo>
                      <a:pt x="50139" y="51044"/>
                      <a:pt x="40027" y="53245"/>
                      <a:pt x="30722" y="50387"/>
                    </a:cubicBezTo>
                    <a:cubicBezTo>
                      <a:pt x="26465" y="49044"/>
                      <a:pt x="22350" y="47254"/>
                      <a:pt x="18463" y="45053"/>
                    </a:cubicBezTo>
                    <a:cubicBezTo>
                      <a:pt x="14870" y="42948"/>
                      <a:pt x="11458" y="40529"/>
                      <a:pt x="8293" y="37814"/>
                    </a:cubicBezTo>
                    <a:cubicBezTo>
                      <a:pt x="310" y="30337"/>
                      <a:pt x="-2189" y="18679"/>
                      <a:pt x="2021" y="8572"/>
                    </a:cubicBezTo>
                    <a:cubicBezTo>
                      <a:pt x="2772" y="5953"/>
                      <a:pt x="3827" y="3429"/>
                      <a:pt x="5157" y="1048"/>
                    </a:cubicBezTo>
                    <a:lnTo>
                      <a:pt x="5917" y="0"/>
                    </a:lnTo>
                    <a:cubicBezTo>
                      <a:pt x="4616" y="2343"/>
                      <a:pt x="3589" y="4839"/>
                      <a:pt x="2876" y="7429"/>
                    </a:cubicBezTo>
                    <a:cubicBezTo>
                      <a:pt x="-1381" y="17497"/>
                      <a:pt x="1128" y="29165"/>
                      <a:pt x="9149" y="36576"/>
                    </a:cubicBezTo>
                    <a:cubicBezTo>
                      <a:pt x="12266" y="39348"/>
                      <a:pt x="15678" y="41777"/>
                      <a:pt x="19318" y="43815"/>
                    </a:cubicBezTo>
                    <a:cubicBezTo>
                      <a:pt x="23224" y="46006"/>
                      <a:pt x="27330" y="47825"/>
                      <a:pt x="31578" y="49244"/>
                    </a:cubicBezTo>
                    <a:cubicBezTo>
                      <a:pt x="40901" y="52073"/>
                      <a:pt x="51013" y="49835"/>
                      <a:pt x="58283" y="43339"/>
                    </a:cubicBezTo>
                    <a:cubicBezTo>
                      <a:pt x="62142" y="39881"/>
                      <a:pt x="65620" y="36023"/>
                      <a:pt x="68643" y="31813"/>
                    </a:cubicBezTo>
                    <a:lnTo>
                      <a:pt x="68643" y="31813"/>
                    </a:lnTo>
                    <a:cubicBezTo>
                      <a:pt x="65440" y="36509"/>
                      <a:pt x="61667" y="40795"/>
                      <a:pt x="57428" y="44577"/>
                    </a:cubicBezTo>
                    <a:close/>
                  </a:path>
                </a:pathLst>
              </a:custGeom>
              <a:solidFill>
                <a:srgbClr val="1F232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8" name="Google Shape;828;p18"/>
              <p:cNvSpPr/>
              <p:nvPr/>
            </p:nvSpPr>
            <p:spPr>
              <a:xfrm>
                <a:off x="5752373" y="4115091"/>
                <a:ext cx="68187" cy="61619"/>
              </a:xfrm>
              <a:custGeom>
                <a:avLst/>
                <a:gdLst/>
                <a:ahLst/>
                <a:cxnLst/>
                <a:rect l="l" t="t" r="r" b="b"/>
                <a:pathLst>
                  <a:path w="68187" h="61619" extrusionOk="0">
                    <a:moveTo>
                      <a:pt x="64786" y="21997"/>
                    </a:moveTo>
                    <a:cubicBezTo>
                      <a:pt x="61098" y="17082"/>
                      <a:pt x="56403" y="13024"/>
                      <a:pt x="51005" y="10090"/>
                    </a:cubicBezTo>
                    <a:lnTo>
                      <a:pt x="50435" y="10090"/>
                    </a:lnTo>
                    <a:lnTo>
                      <a:pt x="41787" y="5518"/>
                    </a:lnTo>
                    <a:cubicBezTo>
                      <a:pt x="39506" y="4375"/>
                      <a:pt x="37130" y="3232"/>
                      <a:pt x="34754" y="2280"/>
                    </a:cubicBezTo>
                    <a:cubicBezTo>
                      <a:pt x="33205" y="1623"/>
                      <a:pt x="31617" y="1051"/>
                      <a:pt x="30002" y="565"/>
                    </a:cubicBezTo>
                    <a:cubicBezTo>
                      <a:pt x="22494" y="-1911"/>
                      <a:pt x="13845" y="4090"/>
                      <a:pt x="8618" y="11900"/>
                    </a:cubicBezTo>
                    <a:cubicBezTo>
                      <a:pt x="5767" y="16205"/>
                      <a:pt x="3382" y="20806"/>
                      <a:pt x="1490" y="25616"/>
                    </a:cubicBezTo>
                    <a:cubicBezTo>
                      <a:pt x="-1684" y="33551"/>
                      <a:pt x="312" y="42618"/>
                      <a:pt x="6527" y="48476"/>
                    </a:cubicBezTo>
                    <a:cubicBezTo>
                      <a:pt x="9417" y="51200"/>
                      <a:pt x="12610" y="53601"/>
                      <a:pt x="16031" y="55620"/>
                    </a:cubicBezTo>
                    <a:cubicBezTo>
                      <a:pt x="19491" y="57620"/>
                      <a:pt x="23159" y="59249"/>
                      <a:pt x="26960" y="60478"/>
                    </a:cubicBezTo>
                    <a:cubicBezTo>
                      <a:pt x="37871" y="63478"/>
                      <a:pt x="49542" y="60468"/>
                      <a:pt x="57658" y="52572"/>
                    </a:cubicBezTo>
                    <a:cubicBezTo>
                      <a:pt x="59882" y="50848"/>
                      <a:pt x="61896" y="48867"/>
                      <a:pt x="63645" y="46666"/>
                    </a:cubicBezTo>
                    <a:cubicBezTo>
                      <a:pt x="65850" y="43695"/>
                      <a:pt x="67285" y="40228"/>
                      <a:pt x="67827" y="36570"/>
                    </a:cubicBezTo>
                    <a:cubicBezTo>
                      <a:pt x="68825" y="31503"/>
                      <a:pt x="67732" y="26235"/>
                      <a:pt x="64786" y="21997"/>
                    </a:cubicBezTo>
                    <a:close/>
                  </a:path>
                </a:pathLst>
              </a:custGeom>
              <a:solidFill>
                <a:srgbClr val="000000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29" name="Google Shape;829;p18"/>
            <p:cNvGrpSpPr/>
            <p:nvPr/>
          </p:nvGrpSpPr>
          <p:grpSpPr>
            <a:xfrm flipH="1">
              <a:off x="3829267" y="2465054"/>
              <a:ext cx="683694" cy="518573"/>
              <a:chOff x="6621095" y="1452181"/>
              <a:chExt cx="330894" cy="250785"/>
            </a:xfrm>
          </p:grpSpPr>
          <p:sp>
            <p:nvSpPr>
              <p:cNvPr id="830" name="Google Shape;830;p18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1" name="Google Shape;831;p18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2" name="Google Shape;832;p18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3" name="Google Shape;833;p18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4" name="Google Shape;834;p18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835" name="Google Shape;835;p18"/>
            <p:cNvSpPr/>
            <p:nvPr/>
          </p:nvSpPr>
          <p:spPr>
            <a:xfrm rot="-1803147">
              <a:off x="6082659" y="320502"/>
              <a:ext cx="40427" cy="70097"/>
            </a:xfrm>
            <a:custGeom>
              <a:avLst/>
              <a:gdLst/>
              <a:ahLst/>
              <a:cxnLst/>
              <a:rect l="l" t="t" r="r" b="b"/>
              <a:pathLst>
                <a:path w="49989" h="86677" extrusionOk="0">
                  <a:moveTo>
                    <a:pt x="49990" y="43339"/>
                  </a:moveTo>
                  <a:cubicBezTo>
                    <a:pt x="49990" y="67274"/>
                    <a:pt x="38799" y="86678"/>
                    <a:pt x="24995" y="86678"/>
                  </a:cubicBezTo>
                  <a:cubicBezTo>
                    <a:pt x="11190" y="86678"/>
                    <a:pt x="0" y="67274"/>
                    <a:pt x="0" y="43339"/>
                  </a:cubicBezTo>
                  <a:cubicBezTo>
                    <a:pt x="0" y="19403"/>
                    <a:pt x="11190" y="0"/>
                    <a:pt x="24995" y="0"/>
                  </a:cubicBezTo>
                  <a:cubicBezTo>
                    <a:pt x="38799" y="0"/>
                    <a:pt x="49990" y="19403"/>
                    <a:pt x="49990" y="4333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6" name="Google Shape;836;p18"/>
            <p:cNvSpPr/>
            <p:nvPr/>
          </p:nvSpPr>
          <p:spPr>
            <a:xfrm>
              <a:off x="5777153" y="2115925"/>
              <a:ext cx="669353" cy="387341"/>
            </a:xfrm>
            <a:custGeom>
              <a:avLst/>
              <a:gdLst/>
              <a:ahLst/>
              <a:cxnLst/>
              <a:rect l="l" t="t" r="r" b="b"/>
              <a:pathLst>
                <a:path w="828920" h="479679" extrusionOk="0">
                  <a:moveTo>
                    <a:pt x="828920" y="239840"/>
                  </a:moveTo>
                  <a:cubicBezTo>
                    <a:pt x="828920" y="372299"/>
                    <a:pt x="643360" y="479679"/>
                    <a:pt x="414460" y="479679"/>
                  </a:cubicBezTo>
                  <a:cubicBezTo>
                    <a:pt x="185560" y="479679"/>
                    <a:pt x="0" y="372299"/>
                    <a:pt x="0" y="239840"/>
                  </a:cubicBezTo>
                  <a:cubicBezTo>
                    <a:pt x="0" y="107380"/>
                    <a:pt x="185560" y="0"/>
                    <a:pt x="414460" y="0"/>
                  </a:cubicBezTo>
                  <a:cubicBezTo>
                    <a:pt x="643360" y="0"/>
                    <a:pt x="828920" y="107380"/>
                    <a:pt x="828920" y="23984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7" name="Google Shape;837;p18"/>
            <p:cNvSpPr/>
            <p:nvPr/>
          </p:nvSpPr>
          <p:spPr>
            <a:xfrm>
              <a:off x="5964040" y="276791"/>
              <a:ext cx="375852" cy="551229"/>
            </a:xfrm>
            <a:custGeom>
              <a:avLst/>
              <a:gdLst/>
              <a:ahLst/>
              <a:cxnLst/>
              <a:rect l="l" t="t" r="r" b="b"/>
              <a:pathLst>
                <a:path w="465451" h="682637" extrusionOk="0">
                  <a:moveTo>
                    <a:pt x="164035" y="22597"/>
                  </a:moveTo>
                  <a:cubicBezTo>
                    <a:pt x="182568" y="-7216"/>
                    <a:pt x="324079" y="-26837"/>
                    <a:pt x="370648" y="93368"/>
                  </a:cubicBezTo>
                  <a:cubicBezTo>
                    <a:pt x="388325" y="138898"/>
                    <a:pt x="385569" y="255293"/>
                    <a:pt x="400299" y="328540"/>
                  </a:cubicBezTo>
                  <a:cubicBezTo>
                    <a:pt x="415030" y="401788"/>
                    <a:pt x="449909" y="442840"/>
                    <a:pt x="462359" y="502562"/>
                  </a:cubicBezTo>
                  <a:cubicBezTo>
                    <a:pt x="474809" y="562284"/>
                    <a:pt x="454471" y="661534"/>
                    <a:pt x="311724" y="679060"/>
                  </a:cubicBezTo>
                  <a:cubicBezTo>
                    <a:pt x="168977" y="696586"/>
                    <a:pt x="59209" y="646390"/>
                    <a:pt x="25470" y="600765"/>
                  </a:cubicBezTo>
                  <a:cubicBezTo>
                    <a:pt x="-8268" y="555140"/>
                    <a:pt x="-8934" y="457890"/>
                    <a:pt x="26135" y="406169"/>
                  </a:cubicBezTo>
                  <a:cubicBezTo>
                    <a:pt x="61204" y="354448"/>
                    <a:pt x="87720" y="311776"/>
                    <a:pt x="86865" y="244244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8" name="Google Shape;838;p18"/>
            <p:cNvSpPr/>
            <p:nvPr/>
          </p:nvSpPr>
          <p:spPr>
            <a:xfrm>
              <a:off x="5952425" y="673402"/>
              <a:ext cx="70057" cy="407712"/>
            </a:xfrm>
            <a:custGeom>
              <a:avLst/>
              <a:gdLst/>
              <a:ahLst/>
              <a:cxnLst/>
              <a:rect l="l" t="t" r="r" b="b"/>
              <a:pathLst>
                <a:path w="86758" h="504907" extrusionOk="0">
                  <a:moveTo>
                    <a:pt x="8870" y="34023"/>
                  </a:moveTo>
                  <a:cubicBezTo>
                    <a:pt x="8870" y="34023"/>
                    <a:pt x="-24678" y="271196"/>
                    <a:pt x="38712" y="439789"/>
                  </a:cubicBezTo>
                  <a:cubicBezTo>
                    <a:pt x="102102" y="608381"/>
                    <a:pt x="84520" y="396355"/>
                    <a:pt x="84520" y="396355"/>
                  </a:cubicBezTo>
                  <a:lnTo>
                    <a:pt x="69314" y="345967"/>
                  </a:lnTo>
                  <a:cubicBezTo>
                    <a:pt x="69314" y="345967"/>
                    <a:pt x="56579" y="152038"/>
                    <a:pt x="61807" y="104508"/>
                  </a:cubicBezTo>
                  <a:cubicBezTo>
                    <a:pt x="67033" y="56979"/>
                    <a:pt x="65798" y="16116"/>
                    <a:pt x="69314" y="12306"/>
                  </a:cubicBezTo>
                  <a:cubicBezTo>
                    <a:pt x="72831" y="8497"/>
                    <a:pt x="56674" y="972"/>
                    <a:pt x="50307" y="19"/>
                  </a:cubicBezTo>
                  <a:cubicBezTo>
                    <a:pt x="43939" y="-933"/>
                    <a:pt x="8870" y="34023"/>
                    <a:pt x="8870" y="3402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9" name="Google Shape;839;p18"/>
            <p:cNvSpPr/>
            <p:nvPr/>
          </p:nvSpPr>
          <p:spPr>
            <a:xfrm>
              <a:off x="5992903" y="271657"/>
              <a:ext cx="179035" cy="222681"/>
            </a:xfrm>
            <a:custGeom>
              <a:avLst/>
              <a:gdLst/>
              <a:ahLst/>
              <a:cxnLst/>
              <a:rect l="l" t="t" r="r" b="b"/>
              <a:pathLst>
                <a:path w="221715" h="275766" extrusionOk="0">
                  <a:moveTo>
                    <a:pt x="221716" y="8191"/>
                  </a:moveTo>
                  <a:cubicBezTo>
                    <a:pt x="221716" y="8191"/>
                    <a:pt x="115178" y="-22575"/>
                    <a:pt x="50648" y="35147"/>
                  </a:cubicBezTo>
                  <a:cubicBezTo>
                    <a:pt x="-8371" y="87915"/>
                    <a:pt x="-3429" y="159734"/>
                    <a:pt x="5125" y="193452"/>
                  </a:cubicBezTo>
                  <a:cubicBezTo>
                    <a:pt x="13678" y="227171"/>
                    <a:pt x="30975" y="273176"/>
                    <a:pt x="57681" y="275748"/>
                  </a:cubicBezTo>
                  <a:cubicBezTo>
                    <a:pt x="84386" y="278320"/>
                    <a:pt x="221716" y="8191"/>
                    <a:pt x="221716" y="819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0" name="Google Shape;840;p18"/>
            <p:cNvSpPr/>
            <p:nvPr/>
          </p:nvSpPr>
          <p:spPr>
            <a:xfrm>
              <a:off x="6027515" y="513497"/>
              <a:ext cx="222025" cy="248990"/>
            </a:xfrm>
            <a:custGeom>
              <a:avLst/>
              <a:gdLst/>
              <a:ahLst/>
              <a:cxnLst/>
              <a:rect l="l" t="t" r="r" b="b"/>
              <a:pathLst>
                <a:path w="274953" h="308347" extrusionOk="0">
                  <a:moveTo>
                    <a:pt x="219342" y="0"/>
                  </a:moveTo>
                  <a:cubicBezTo>
                    <a:pt x="219342" y="0"/>
                    <a:pt x="212310" y="119063"/>
                    <a:pt x="214495" y="127825"/>
                  </a:cubicBezTo>
                  <a:cubicBezTo>
                    <a:pt x="216681" y="136588"/>
                    <a:pt x="261159" y="144971"/>
                    <a:pt x="273609" y="155353"/>
                  </a:cubicBezTo>
                  <a:cubicBezTo>
                    <a:pt x="286059" y="165735"/>
                    <a:pt x="208983" y="286512"/>
                    <a:pt x="169828" y="304419"/>
                  </a:cubicBezTo>
                  <a:cubicBezTo>
                    <a:pt x="130672" y="322326"/>
                    <a:pt x="9308" y="276606"/>
                    <a:pt x="945" y="216122"/>
                  </a:cubicBezTo>
                  <a:cubicBezTo>
                    <a:pt x="-6848" y="160401"/>
                    <a:pt x="35634" y="117158"/>
                    <a:pt x="51981" y="101822"/>
                  </a:cubicBezTo>
                  <a:cubicBezTo>
                    <a:pt x="63100" y="100841"/>
                    <a:pt x="74276" y="100555"/>
                    <a:pt x="85434" y="100965"/>
                  </a:cubicBezTo>
                  <a:lnTo>
                    <a:pt x="89045" y="43243"/>
                  </a:lnTo>
                  <a:cubicBezTo>
                    <a:pt x="142457" y="26575"/>
                    <a:pt x="219342" y="0"/>
                    <a:pt x="219342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1" name="Google Shape;841;p18"/>
            <p:cNvSpPr/>
            <p:nvPr/>
          </p:nvSpPr>
          <p:spPr>
            <a:xfrm>
              <a:off x="5963282" y="594790"/>
              <a:ext cx="323371" cy="372912"/>
            </a:xfrm>
            <a:custGeom>
              <a:avLst/>
              <a:gdLst/>
              <a:ahLst/>
              <a:cxnLst/>
              <a:rect l="l" t="t" r="r" b="b"/>
              <a:pathLst>
                <a:path w="400459" h="461811" extrusionOk="0">
                  <a:moveTo>
                    <a:pt x="315417" y="38688"/>
                  </a:moveTo>
                  <a:cubicBezTo>
                    <a:pt x="348776" y="43832"/>
                    <a:pt x="386981" y="61739"/>
                    <a:pt x="392208" y="80027"/>
                  </a:cubicBezTo>
                  <a:cubicBezTo>
                    <a:pt x="398290" y="101363"/>
                    <a:pt x="411216" y="202042"/>
                    <a:pt x="382704" y="278718"/>
                  </a:cubicBezTo>
                  <a:cubicBezTo>
                    <a:pt x="354193" y="355394"/>
                    <a:pt x="334330" y="404067"/>
                    <a:pt x="317793" y="437024"/>
                  </a:cubicBezTo>
                  <a:cubicBezTo>
                    <a:pt x="317793" y="437024"/>
                    <a:pt x="173431" y="499126"/>
                    <a:pt x="57009" y="426737"/>
                  </a:cubicBezTo>
                  <a:cubicBezTo>
                    <a:pt x="57009" y="426737"/>
                    <a:pt x="49026" y="344631"/>
                    <a:pt x="48456" y="300721"/>
                  </a:cubicBezTo>
                  <a:cubicBezTo>
                    <a:pt x="-58937" y="206804"/>
                    <a:pt x="32870" y="91171"/>
                    <a:pt x="123916" y="969"/>
                  </a:cubicBezTo>
                  <a:cubicBezTo>
                    <a:pt x="134807" y="-136"/>
                    <a:pt x="145784" y="-298"/>
                    <a:pt x="156704" y="493"/>
                  </a:cubicBezTo>
                  <a:cubicBezTo>
                    <a:pt x="156704" y="493"/>
                    <a:pt x="75447" y="96791"/>
                    <a:pt x="131899" y="151464"/>
                  </a:cubicBezTo>
                  <a:cubicBezTo>
                    <a:pt x="252693" y="114793"/>
                    <a:pt x="276737" y="60405"/>
                    <a:pt x="315417" y="3868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2" name="Google Shape;842;p18"/>
            <p:cNvSpPr/>
            <p:nvPr/>
          </p:nvSpPr>
          <p:spPr>
            <a:xfrm>
              <a:off x="6020709" y="289521"/>
              <a:ext cx="238064" cy="294179"/>
            </a:xfrm>
            <a:custGeom>
              <a:avLst/>
              <a:gdLst/>
              <a:ahLst/>
              <a:cxnLst/>
              <a:rect l="l" t="t" r="r" b="b"/>
              <a:pathLst>
                <a:path w="294816" h="364308" extrusionOk="0">
                  <a:moveTo>
                    <a:pt x="6143" y="129898"/>
                  </a:moveTo>
                  <a:lnTo>
                    <a:pt x="6143" y="129898"/>
                  </a:lnTo>
                  <a:cubicBezTo>
                    <a:pt x="18118" y="53698"/>
                    <a:pt x="73240" y="-4405"/>
                    <a:pt x="151931" y="263"/>
                  </a:cubicBezTo>
                  <a:cubicBezTo>
                    <a:pt x="235318" y="4873"/>
                    <a:pt x="299183" y="76348"/>
                    <a:pt x="294583" y="159921"/>
                  </a:cubicBezTo>
                  <a:cubicBezTo>
                    <a:pt x="291970" y="207365"/>
                    <a:pt x="267307" y="250837"/>
                    <a:pt x="227961" y="277345"/>
                  </a:cubicBezTo>
                  <a:cubicBezTo>
                    <a:pt x="225244" y="288937"/>
                    <a:pt x="221157" y="300157"/>
                    <a:pt x="215797" y="310778"/>
                  </a:cubicBezTo>
                  <a:cubicBezTo>
                    <a:pt x="187855" y="343353"/>
                    <a:pt x="113916" y="363927"/>
                    <a:pt x="89492" y="364308"/>
                  </a:cubicBezTo>
                  <a:cubicBezTo>
                    <a:pt x="68298" y="364308"/>
                    <a:pt x="50146" y="344782"/>
                    <a:pt x="30283" y="311921"/>
                  </a:cubicBezTo>
                  <a:cubicBezTo>
                    <a:pt x="-10774" y="243436"/>
                    <a:pt x="-319" y="167617"/>
                    <a:pt x="6143" y="129898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3" name="Google Shape;843;p18"/>
            <p:cNvSpPr/>
            <p:nvPr/>
          </p:nvSpPr>
          <p:spPr>
            <a:xfrm>
              <a:off x="6029967" y="288305"/>
              <a:ext cx="239492" cy="225171"/>
            </a:xfrm>
            <a:custGeom>
              <a:avLst/>
              <a:gdLst/>
              <a:ahLst/>
              <a:cxnLst/>
              <a:rect l="l" t="t" r="r" b="b"/>
              <a:pathLst>
                <a:path w="296585" h="278850" extrusionOk="0">
                  <a:moveTo>
                    <a:pt x="164891" y="3197"/>
                  </a:moveTo>
                  <a:cubicBezTo>
                    <a:pt x="220108" y="13961"/>
                    <a:pt x="265441" y="29582"/>
                    <a:pt x="280457" y="83874"/>
                  </a:cubicBezTo>
                  <a:cubicBezTo>
                    <a:pt x="290721" y="121307"/>
                    <a:pt x="304121" y="192554"/>
                    <a:pt x="291386" y="222653"/>
                  </a:cubicBezTo>
                  <a:lnTo>
                    <a:pt x="283403" y="244370"/>
                  </a:lnTo>
                  <a:lnTo>
                    <a:pt x="216876" y="278851"/>
                  </a:lnTo>
                  <a:cubicBezTo>
                    <a:pt x="216876" y="278851"/>
                    <a:pt x="185704" y="252848"/>
                    <a:pt x="195398" y="176457"/>
                  </a:cubicBezTo>
                  <a:cubicBezTo>
                    <a:pt x="194980" y="166227"/>
                    <a:pt x="191692" y="156321"/>
                    <a:pt x="185894" y="147882"/>
                  </a:cubicBezTo>
                  <a:cubicBezTo>
                    <a:pt x="181580" y="140729"/>
                    <a:pt x="178367" y="132956"/>
                    <a:pt x="176390" y="124832"/>
                  </a:cubicBezTo>
                  <a:cubicBezTo>
                    <a:pt x="168531" y="104162"/>
                    <a:pt x="153001" y="87332"/>
                    <a:pt x="133053" y="77873"/>
                  </a:cubicBezTo>
                  <a:cubicBezTo>
                    <a:pt x="83348" y="49870"/>
                    <a:pt x="10454" y="74063"/>
                    <a:pt x="0" y="84160"/>
                  </a:cubicBezTo>
                  <a:cubicBezTo>
                    <a:pt x="33929" y="14627"/>
                    <a:pt x="100645" y="-9376"/>
                    <a:pt x="164891" y="319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4" name="Google Shape;844;p18"/>
            <p:cNvSpPr/>
            <p:nvPr/>
          </p:nvSpPr>
          <p:spPr>
            <a:xfrm>
              <a:off x="6069645" y="2237688"/>
              <a:ext cx="188076" cy="143860"/>
            </a:xfrm>
            <a:custGeom>
              <a:avLst/>
              <a:gdLst/>
              <a:ahLst/>
              <a:cxnLst/>
              <a:rect l="l" t="t" r="r" b="b"/>
              <a:pathLst>
                <a:path w="232912" h="178155" extrusionOk="0">
                  <a:moveTo>
                    <a:pt x="216022" y="5"/>
                  </a:moveTo>
                  <a:cubicBezTo>
                    <a:pt x="188081" y="22769"/>
                    <a:pt x="144649" y="7053"/>
                    <a:pt x="142558" y="9053"/>
                  </a:cubicBezTo>
                  <a:cubicBezTo>
                    <a:pt x="114047" y="37628"/>
                    <a:pt x="71755" y="62489"/>
                    <a:pt x="40202" y="87444"/>
                  </a:cubicBezTo>
                  <a:cubicBezTo>
                    <a:pt x="22810" y="101160"/>
                    <a:pt x="-4276" y="119543"/>
                    <a:pt x="571" y="145927"/>
                  </a:cubicBezTo>
                  <a:cubicBezTo>
                    <a:pt x="9410" y="193076"/>
                    <a:pt x="84775" y="178598"/>
                    <a:pt x="113191" y="164120"/>
                  </a:cubicBezTo>
                  <a:cubicBezTo>
                    <a:pt x="141608" y="149642"/>
                    <a:pt x="164797" y="126020"/>
                    <a:pt x="191692" y="109066"/>
                  </a:cubicBezTo>
                  <a:cubicBezTo>
                    <a:pt x="210700" y="97064"/>
                    <a:pt x="229708" y="90873"/>
                    <a:pt x="232749" y="66584"/>
                  </a:cubicBezTo>
                  <a:cubicBezTo>
                    <a:pt x="234555" y="51916"/>
                    <a:pt x="220964" y="-567"/>
                    <a:pt x="216022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5" name="Google Shape;845;p18"/>
            <p:cNvSpPr/>
            <p:nvPr/>
          </p:nvSpPr>
          <p:spPr>
            <a:xfrm>
              <a:off x="6070415" y="2283614"/>
              <a:ext cx="187263" cy="97891"/>
            </a:xfrm>
            <a:custGeom>
              <a:avLst/>
              <a:gdLst/>
              <a:ahLst/>
              <a:cxnLst/>
              <a:rect l="l" t="t" r="r" b="b"/>
              <a:pathLst>
                <a:path w="231905" h="121227" extrusionOk="0">
                  <a:moveTo>
                    <a:pt x="231417" y="0"/>
                  </a:moveTo>
                  <a:cubicBezTo>
                    <a:pt x="227711" y="23241"/>
                    <a:pt x="209083" y="29623"/>
                    <a:pt x="190076" y="41434"/>
                  </a:cubicBezTo>
                  <a:cubicBezTo>
                    <a:pt x="162705" y="58483"/>
                    <a:pt x="138660" y="83058"/>
                    <a:pt x="110244" y="97441"/>
                  </a:cubicBezTo>
                  <a:cubicBezTo>
                    <a:pt x="84013" y="110776"/>
                    <a:pt x="18437" y="124015"/>
                    <a:pt x="0" y="90392"/>
                  </a:cubicBezTo>
                  <a:cubicBezTo>
                    <a:pt x="10074" y="135826"/>
                    <a:pt x="84108" y="121539"/>
                    <a:pt x="112240" y="107251"/>
                  </a:cubicBezTo>
                  <a:cubicBezTo>
                    <a:pt x="140371" y="92964"/>
                    <a:pt x="163845" y="69151"/>
                    <a:pt x="190741" y="52197"/>
                  </a:cubicBezTo>
                  <a:cubicBezTo>
                    <a:pt x="209748" y="40196"/>
                    <a:pt x="228756" y="34004"/>
                    <a:pt x="231797" y="9715"/>
                  </a:cubicBezTo>
                  <a:cubicBezTo>
                    <a:pt x="232025" y="6477"/>
                    <a:pt x="231892" y="3219"/>
                    <a:pt x="2314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6" name="Google Shape;846;p18"/>
            <p:cNvSpPr/>
            <p:nvPr/>
          </p:nvSpPr>
          <p:spPr>
            <a:xfrm>
              <a:off x="5927157" y="2205996"/>
              <a:ext cx="172547" cy="133696"/>
            </a:xfrm>
            <a:custGeom>
              <a:avLst/>
              <a:gdLst/>
              <a:ahLst/>
              <a:cxnLst/>
              <a:rect l="l" t="t" r="r" b="b"/>
              <a:pathLst>
                <a:path w="213680" h="165568" extrusionOk="0">
                  <a:moveTo>
                    <a:pt x="196496" y="5"/>
                  </a:moveTo>
                  <a:cubicBezTo>
                    <a:pt x="170931" y="20864"/>
                    <a:pt x="132345" y="9530"/>
                    <a:pt x="130445" y="11054"/>
                  </a:cubicBezTo>
                  <a:cubicBezTo>
                    <a:pt x="104404" y="37247"/>
                    <a:pt x="65819" y="59726"/>
                    <a:pt x="36927" y="82491"/>
                  </a:cubicBezTo>
                  <a:cubicBezTo>
                    <a:pt x="20961" y="95064"/>
                    <a:pt x="-3939" y="111924"/>
                    <a:pt x="528" y="136022"/>
                  </a:cubicBezTo>
                  <a:cubicBezTo>
                    <a:pt x="8606" y="179265"/>
                    <a:pt x="77604" y="165930"/>
                    <a:pt x="103644" y="152786"/>
                  </a:cubicBezTo>
                  <a:cubicBezTo>
                    <a:pt x="129684" y="139641"/>
                    <a:pt x="151163" y="117638"/>
                    <a:pt x="175588" y="102303"/>
                  </a:cubicBezTo>
                  <a:cubicBezTo>
                    <a:pt x="193170" y="91350"/>
                    <a:pt x="210466" y="85634"/>
                    <a:pt x="213603" y="63441"/>
                  </a:cubicBezTo>
                  <a:cubicBezTo>
                    <a:pt x="214838" y="50011"/>
                    <a:pt x="201058" y="-567"/>
                    <a:pt x="196496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7" name="Google Shape;847;p18"/>
            <p:cNvSpPr/>
            <p:nvPr/>
          </p:nvSpPr>
          <p:spPr>
            <a:xfrm>
              <a:off x="5927737" y="2249998"/>
              <a:ext cx="171800" cy="89748"/>
            </a:xfrm>
            <a:custGeom>
              <a:avLst/>
              <a:gdLst/>
              <a:ahLst/>
              <a:cxnLst/>
              <a:rect l="l" t="t" r="r" b="b"/>
              <a:pathLst>
                <a:path w="212755" h="111143" extrusionOk="0">
                  <a:moveTo>
                    <a:pt x="212124" y="0"/>
                  </a:moveTo>
                  <a:cubicBezTo>
                    <a:pt x="208798" y="21241"/>
                    <a:pt x="191691" y="27146"/>
                    <a:pt x="174109" y="38100"/>
                  </a:cubicBezTo>
                  <a:cubicBezTo>
                    <a:pt x="149019" y="53721"/>
                    <a:pt x="126590" y="76200"/>
                    <a:pt x="100930" y="89344"/>
                  </a:cubicBezTo>
                  <a:cubicBezTo>
                    <a:pt x="76886" y="101632"/>
                    <a:pt x="16917" y="113728"/>
                    <a:pt x="0" y="82867"/>
                  </a:cubicBezTo>
                  <a:cubicBezTo>
                    <a:pt x="9504" y="124492"/>
                    <a:pt x="76980" y="111442"/>
                    <a:pt x="102736" y="98393"/>
                  </a:cubicBezTo>
                  <a:cubicBezTo>
                    <a:pt x="128491" y="85344"/>
                    <a:pt x="150255" y="63246"/>
                    <a:pt x="174679" y="47911"/>
                  </a:cubicBezTo>
                  <a:cubicBezTo>
                    <a:pt x="192261" y="36957"/>
                    <a:pt x="209558" y="31242"/>
                    <a:pt x="212694" y="9049"/>
                  </a:cubicBezTo>
                  <a:cubicBezTo>
                    <a:pt x="212866" y="6020"/>
                    <a:pt x="212676" y="2981"/>
                    <a:pt x="21212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8" name="Google Shape;848;p18"/>
            <p:cNvSpPr/>
            <p:nvPr/>
          </p:nvSpPr>
          <p:spPr>
            <a:xfrm>
              <a:off x="5955035" y="963103"/>
              <a:ext cx="368082" cy="1288142"/>
            </a:xfrm>
            <a:custGeom>
              <a:avLst/>
              <a:gdLst/>
              <a:ahLst/>
              <a:cxnLst/>
              <a:rect l="l" t="t" r="r" b="b"/>
              <a:pathLst>
                <a:path w="455829" h="1595222" extrusionOk="0">
                  <a:moveTo>
                    <a:pt x="11434" y="236696"/>
                  </a:moveTo>
                  <a:cubicBezTo>
                    <a:pt x="23694" y="140208"/>
                    <a:pt x="58953" y="0"/>
                    <a:pt x="58953" y="0"/>
                  </a:cubicBezTo>
                  <a:cubicBezTo>
                    <a:pt x="92720" y="15859"/>
                    <a:pt x="129281" y="24889"/>
                    <a:pt x="166536" y="26575"/>
                  </a:cubicBezTo>
                  <a:cubicBezTo>
                    <a:pt x="228691" y="29718"/>
                    <a:pt x="328101" y="10859"/>
                    <a:pt x="328101" y="10859"/>
                  </a:cubicBezTo>
                  <a:cubicBezTo>
                    <a:pt x="345540" y="41281"/>
                    <a:pt x="364576" y="70752"/>
                    <a:pt x="385123" y="99155"/>
                  </a:cubicBezTo>
                  <a:cubicBezTo>
                    <a:pt x="412875" y="137731"/>
                    <a:pt x="466856" y="222409"/>
                    <a:pt x="453836" y="370332"/>
                  </a:cubicBezTo>
                  <a:cubicBezTo>
                    <a:pt x="445282" y="467011"/>
                    <a:pt x="391301" y="877443"/>
                    <a:pt x="391301" y="877443"/>
                  </a:cubicBezTo>
                  <a:cubicBezTo>
                    <a:pt x="412295" y="946490"/>
                    <a:pt x="423452" y="1018156"/>
                    <a:pt x="424469" y="1090327"/>
                  </a:cubicBezTo>
                  <a:cubicBezTo>
                    <a:pt x="423899" y="1150048"/>
                    <a:pt x="408218" y="1251490"/>
                    <a:pt x="390635" y="1345311"/>
                  </a:cubicBezTo>
                  <a:lnTo>
                    <a:pt x="358418" y="1578293"/>
                  </a:lnTo>
                  <a:cubicBezTo>
                    <a:pt x="358418" y="1578293"/>
                    <a:pt x="315556" y="1609344"/>
                    <a:pt x="284953" y="1587341"/>
                  </a:cubicBezTo>
                  <a:lnTo>
                    <a:pt x="288850" y="1359408"/>
                  </a:lnTo>
                  <a:cubicBezTo>
                    <a:pt x="285049" y="1303592"/>
                    <a:pt x="279346" y="1221296"/>
                    <a:pt x="276020" y="1168908"/>
                  </a:cubicBezTo>
                  <a:cubicBezTo>
                    <a:pt x="270223" y="1083183"/>
                    <a:pt x="254921" y="947356"/>
                    <a:pt x="250550" y="913352"/>
                  </a:cubicBezTo>
                  <a:cubicBezTo>
                    <a:pt x="246178" y="879348"/>
                    <a:pt x="235249" y="820103"/>
                    <a:pt x="230117" y="753618"/>
                  </a:cubicBezTo>
                  <a:cubicBezTo>
                    <a:pt x="224985" y="687134"/>
                    <a:pt x="199895" y="349282"/>
                    <a:pt x="199895" y="349282"/>
                  </a:cubicBezTo>
                  <a:lnTo>
                    <a:pt x="196473" y="412528"/>
                  </a:lnTo>
                  <a:cubicBezTo>
                    <a:pt x="196473" y="412528"/>
                    <a:pt x="193147" y="515303"/>
                    <a:pt x="178416" y="641985"/>
                  </a:cubicBezTo>
                  <a:cubicBezTo>
                    <a:pt x="163685" y="768668"/>
                    <a:pt x="158553" y="824960"/>
                    <a:pt x="158553" y="824960"/>
                  </a:cubicBezTo>
                  <a:cubicBezTo>
                    <a:pt x="158553" y="824960"/>
                    <a:pt x="184118" y="872109"/>
                    <a:pt x="187065" y="906780"/>
                  </a:cubicBezTo>
                  <a:cubicBezTo>
                    <a:pt x="189630" y="934212"/>
                    <a:pt x="220898" y="1150906"/>
                    <a:pt x="202271" y="1261110"/>
                  </a:cubicBezTo>
                  <a:lnTo>
                    <a:pt x="164256" y="1541336"/>
                  </a:lnTo>
                  <a:cubicBezTo>
                    <a:pt x="144782" y="1554832"/>
                    <a:pt x="120015" y="1558090"/>
                    <a:pt x="97729" y="1550098"/>
                  </a:cubicBezTo>
                  <a:lnTo>
                    <a:pt x="75205" y="1267682"/>
                  </a:lnTo>
                  <a:cubicBezTo>
                    <a:pt x="60094" y="1160145"/>
                    <a:pt x="27686" y="932307"/>
                    <a:pt x="23124" y="902684"/>
                  </a:cubicBezTo>
                  <a:cubicBezTo>
                    <a:pt x="16662" y="863727"/>
                    <a:pt x="11340" y="844487"/>
                    <a:pt x="4117" y="721709"/>
                  </a:cubicBezTo>
                  <a:cubicBezTo>
                    <a:pt x="-3106" y="598932"/>
                    <a:pt x="-920" y="333185"/>
                    <a:pt x="11434" y="236696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9" name="Google Shape;849;p18"/>
            <p:cNvSpPr/>
            <p:nvPr/>
          </p:nvSpPr>
          <p:spPr>
            <a:xfrm>
              <a:off x="5939457" y="937334"/>
              <a:ext cx="391797" cy="856741"/>
            </a:xfrm>
            <a:custGeom>
              <a:avLst/>
              <a:gdLst/>
              <a:ahLst/>
              <a:cxnLst/>
              <a:rect l="l" t="t" r="r" b="b"/>
              <a:pathLst>
                <a:path w="485198" h="1060979" extrusionOk="0">
                  <a:moveTo>
                    <a:pt x="347391" y="12859"/>
                  </a:moveTo>
                  <a:lnTo>
                    <a:pt x="430264" y="179832"/>
                  </a:lnTo>
                  <a:cubicBezTo>
                    <a:pt x="430264" y="179832"/>
                    <a:pt x="556855" y="365474"/>
                    <a:pt x="425702" y="842772"/>
                  </a:cubicBezTo>
                  <a:lnTo>
                    <a:pt x="450317" y="990029"/>
                  </a:lnTo>
                  <a:cubicBezTo>
                    <a:pt x="450317" y="990029"/>
                    <a:pt x="202078" y="1149668"/>
                    <a:pt x="35952" y="990029"/>
                  </a:cubicBezTo>
                  <a:cubicBezTo>
                    <a:pt x="35952" y="990029"/>
                    <a:pt x="-21641" y="548926"/>
                    <a:pt x="8961" y="345567"/>
                  </a:cubicBezTo>
                  <a:cubicBezTo>
                    <a:pt x="26011" y="228591"/>
                    <a:pt x="51871" y="113071"/>
                    <a:pt x="86322" y="0"/>
                  </a:cubicBezTo>
                  <a:cubicBezTo>
                    <a:pt x="86322" y="0"/>
                    <a:pt x="126998" y="45053"/>
                    <a:pt x="336367" y="15335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0" name="Google Shape;850;p18"/>
            <p:cNvSpPr/>
            <p:nvPr/>
          </p:nvSpPr>
          <p:spPr>
            <a:xfrm>
              <a:off x="5733626" y="681017"/>
              <a:ext cx="564393" cy="492344"/>
            </a:xfrm>
            <a:custGeom>
              <a:avLst/>
              <a:gdLst/>
              <a:ahLst/>
              <a:cxnLst/>
              <a:rect l="l" t="t" r="r" b="b"/>
              <a:pathLst>
                <a:path w="698939" h="609714" extrusionOk="0">
                  <a:moveTo>
                    <a:pt x="82790" y="448837"/>
                  </a:moveTo>
                  <a:cubicBezTo>
                    <a:pt x="101798" y="452457"/>
                    <a:pt x="119950" y="448361"/>
                    <a:pt x="146561" y="455600"/>
                  </a:cubicBezTo>
                  <a:cubicBezTo>
                    <a:pt x="166452" y="461905"/>
                    <a:pt x="187190" y="465125"/>
                    <a:pt x="208050" y="465125"/>
                  </a:cubicBezTo>
                  <a:cubicBezTo>
                    <a:pt x="230669" y="465125"/>
                    <a:pt x="294155" y="433407"/>
                    <a:pt x="348611" y="395116"/>
                  </a:cubicBezTo>
                  <a:cubicBezTo>
                    <a:pt x="412762" y="350063"/>
                    <a:pt x="476437" y="272244"/>
                    <a:pt x="499436" y="234811"/>
                  </a:cubicBezTo>
                  <a:cubicBezTo>
                    <a:pt x="548951" y="154038"/>
                    <a:pt x="596375" y="70695"/>
                    <a:pt x="611011" y="28023"/>
                  </a:cubicBezTo>
                  <a:cubicBezTo>
                    <a:pt x="628498" y="-23222"/>
                    <a:pt x="628118" y="11640"/>
                    <a:pt x="658530" y="10878"/>
                  </a:cubicBezTo>
                  <a:cubicBezTo>
                    <a:pt x="693979" y="10020"/>
                    <a:pt x="713082" y="23070"/>
                    <a:pt x="686471" y="92602"/>
                  </a:cubicBezTo>
                  <a:cubicBezTo>
                    <a:pt x="659860" y="162135"/>
                    <a:pt x="635626" y="210522"/>
                    <a:pt x="576322" y="292627"/>
                  </a:cubicBezTo>
                  <a:cubicBezTo>
                    <a:pt x="532918" y="354245"/>
                    <a:pt x="479260" y="407918"/>
                    <a:pt x="417704" y="451314"/>
                  </a:cubicBezTo>
                  <a:cubicBezTo>
                    <a:pt x="363608" y="489280"/>
                    <a:pt x="305151" y="520589"/>
                    <a:pt x="243595" y="544563"/>
                  </a:cubicBezTo>
                  <a:cubicBezTo>
                    <a:pt x="225823" y="551898"/>
                    <a:pt x="214513" y="561709"/>
                    <a:pt x="182295" y="579615"/>
                  </a:cubicBezTo>
                  <a:cubicBezTo>
                    <a:pt x="150381" y="597951"/>
                    <a:pt x="114514" y="608276"/>
                    <a:pt x="77753" y="609714"/>
                  </a:cubicBezTo>
                  <a:cubicBezTo>
                    <a:pt x="46961" y="608953"/>
                    <a:pt x="35937" y="603809"/>
                    <a:pt x="33371" y="597522"/>
                  </a:cubicBezTo>
                  <a:cubicBezTo>
                    <a:pt x="30139" y="589617"/>
                    <a:pt x="36127" y="584188"/>
                    <a:pt x="50193" y="582854"/>
                  </a:cubicBezTo>
                  <a:cubicBezTo>
                    <a:pt x="72688" y="582521"/>
                    <a:pt x="94936" y="578101"/>
                    <a:pt x="115864" y="569805"/>
                  </a:cubicBezTo>
                  <a:cubicBezTo>
                    <a:pt x="115864" y="569805"/>
                    <a:pt x="85166" y="574186"/>
                    <a:pt x="66634" y="575139"/>
                  </a:cubicBezTo>
                  <a:cubicBezTo>
                    <a:pt x="50088" y="576034"/>
                    <a:pt x="33504" y="574729"/>
                    <a:pt x="17310" y="571234"/>
                  </a:cubicBezTo>
                  <a:cubicBezTo>
                    <a:pt x="1723" y="567519"/>
                    <a:pt x="-7020" y="545421"/>
                    <a:pt x="7140" y="543706"/>
                  </a:cubicBezTo>
                  <a:cubicBezTo>
                    <a:pt x="21301" y="541992"/>
                    <a:pt x="32706" y="544659"/>
                    <a:pt x="60267" y="542849"/>
                  </a:cubicBezTo>
                  <a:cubicBezTo>
                    <a:pt x="74845" y="541935"/>
                    <a:pt x="89272" y="539277"/>
                    <a:pt x="103224" y="534943"/>
                  </a:cubicBezTo>
                  <a:cubicBezTo>
                    <a:pt x="84805" y="535105"/>
                    <a:pt x="66396" y="533772"/>
                    <a:pt x="48197" y="530943"/>
                  </a:cubicBezTo>
                  <a:cubicBezTo>
                    <a:pt x="33390" y="529543"/>
                    <a:pt x="19296" y="523885"/>
                    <a:pt x="7615" y="514655"/>
                  </a:cubicBezTo>
                  <a:cubicBezTo>
                    <a:pt x="1628" y="509702"/>
                    <a:pt x="583" y="495605"/>
                    <a:pt x="18450" y="495605"/>
                  </a:cubicBezTo>
                  <a:cubicBezTo>
                    <a:pt x="34511" y="495605"/>
                    <a:pt x="54659" y="503035"/>
                    <a:pt x="84976" y="498844"/>
                  </a:cubicBezTo>
                  <a:cubicBezTo>
                    <a:pt x="107310" y="495700"/>
                    <a:pt x="122992" y="490462"/>
                    <a:pt x="119190" y="487509"/>
                  </a:cubicBezTo>
                  <a:cubicBezTo>
                    <a:pt x="115388" y="484556"/>
                    <a:pt x="102748" y="487509"/>
                    <a:pt x="84311" y="480746"/>
                  </a:cubicBezTo>
                  <a:cubicBezTo>
                    <a:pt x="65874" y="473983"/>
                    <a:pt x="52949" y="457791"/>
                    <a:pt x="57225" y="448075"/>
                  </a:cubicBezTo>
                  <a:cubicBezTo>
                    <a:pt x="61502" y="438360"/>
                    <a:pt x="63593" y="445313"/>
                    <a:pt x="82790" y="448837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1" name="Google Shape;851;p18"/>
            <p:cNvSpPr/>
            <p:nvPr/>
          </p:nvSpPr>
          <p:spPr>
            <a:xfrm>
              <a:off x="6171801" y="649512"/>
              <a:ext cx="135912" cy="159574"/>
            </a:xfrm>
            <a:custGeom>
              <a:avLst/>
              <a:gdLst/>
              <a:ahLst/>
              <a:cxnLst/>
              <a:rect l="l" t="t" r="r" b="b"/>
              <a:pathLst>
                <a:path w="168312" h="197615" extrusionOk="0">
                  <a:moveTo>
                    <a:pt x="127446" y="197527"/>
                  </a:moveTo>
                  <a:cubicBezTo>
                    <a:pt x="127446" y="197527"/>
                    <a:pt x="46188" y="201813"/>
                    <a:pt x="0" y="150759"/>
                  </a:cubicBezTo>
                  <a:lnTo>
                    <a:pt x="50085" y="45984"/>
                  </a:lnTo>
                  <a:cubicBezTo>
                    <a:pt x="50085" y="45984"/>
                    <a:pt x="73179" y="-12023"/>
                    <a:pt x="127351" y="2264"/>
                  </a:cubicBezTo>
                  <a:cubicBezTo>
                    <a:pt x="181522" y="16552"/>
                    <a:pt x="182378" y="92942"/>
                    <a:pt x="127446" y="19752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2" name="Google Shape;852;p18"/>
            <p:cNvSpPr/>
            <p:nvPr/>
          </p:nvSpPr>
          <p:spPr>
            <a:xfrm>
              <a:off x="5953447" y="594810"/>
              <a:ext cx="109819" cy="115441"/>
            </a:xfrm>
            <a:custGeom>
              <a:avLst/>
              <a:gdLst/>
              <a:ahLst/>
              <a:cxnLst/>
              <a:rect l="l" t="t" r="r" b="b"/>
              <a:pathLst>
                <a:path w="135999" h="142961" extrusionOk="0">
                  <a:moveTo>
                    <a:pt x="135999" y="944"/>
                  </a:moveTo>
                  <a:cubicBezTo>
                    <a:pt x="135999" y="944"/>
                    <a:pt x="70043" y="-19249"/>
                    <a:pt x="0" y="127150"/>
                  </a:cubicBezTo>
                  <a:lnTo>
                    <a:pt x="26231" y="142962"/>
                  </a:lnTo>
                  <a:cubicBezTo>
                    <a:pt x="26231" y="142962"/>
                    <a:pt x="95133" y="38473"/>
                    <a:pt x="135999" y="94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4" name="Google Shape;2294;p39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/>
              <a:t>How it works</a:t>
            </a:r>
            <a:endParaRPr dirty="0"/>
          </a:p>
        </p:txBody>
      </p:sp>
      <p:sp>
        <p:nvSpPr>
          <p:cNvPr id="2296" name="Google Shape;2296;p39"/>
          <p:cNvSpPr/>
          <p:nvPr/>
        </p:nvSpPr>
        <p:spPr>
          <a:xfrm>
            <a:off x="0" y="23710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228600" cap="flat" cmpd="sng">
            <a:solidFill>
              <a:schemeClr val="dk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7" name="Google Shape;2297;p39"/>
          <p:cNvSpPr/>
          <p:nvPr/>
        </p:nvSpPr>
        <p:spPr>
          <a:xfrm>
            <a:off x="0" y="23710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298" name="Google Shape;2298;p39"/>
          <p:cNvGrpSpPr/>
          <p:nvPr/>
        </p:nvGrpSpPr>
        <p:grpSpPr>
          <a:xfrm>
            <a:off x="1786339" y="1703401"/>
            <a:ext cx="473400" cy="473400"/>
            <a:chOff x="1786339" y="1703401"/>
            <a:chExt cx="473400" cy="473400"/>
          </a:xfrm>
        </p:grpSpPr>
        <p:sp>
          <p:nvSpPr>
            <p:cNvPr id="2299" name="Google Shape;2299;p39"/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2300" name="Google Shape;2300;p39"/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dirty="0">
                  <a:solidFill>
                    <a:schemeClr val="tx1"/>
                  </a:solidFill>
                  <a:latin typeface="Barlow"/>
                  <a:ea typeface="Barlow"/>
                  <a:cs typeface="Barlow"/>
                  <a:sym typeface="Barlow"/>
                </a:rPr>
                <a:t>1</a:t>
              </a:r>
              <a:endParaRPr b="1" dirty="0">
                <a:solidFill>
                  <a:schemeClr val="tx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2301" name="Google Shape;2301;p39"/>
          <p:cNvGrpSpPr/>
          <p:nvPr/>
        </p:nvGrpSpPr>
        <p:grpSpPr>
          <a:xfrm>
            <a:off x="3814414" y="1703401"/>
            <a:ext cx="473400" cy="473400"/>
            <a:chOff x="3814414" y="1703401"/>
            <a:chExt cx="473400" cy="473400"/>
          </a:xfrm>
        </p:grpSpPr>
        <p:sp>
          <p:nvSpPr>
            <p:cNvPr id="2302" name="Google Shape;2302;p39"/>
            <p:cNvSpPr/>
            <p:nvPr/>
          </p:nvSpPr>
          <p:spPr>
            <a:xfrm rot="8100000">
              <a:off x="3883742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2303" name="Google Shape;2303;p39"/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dirty="0">
                  <a:solidFill>
                    <a:schemeClr val="tx1"/>
                  </a:solidFill>
                  <a:latin typeface="Barlow"/>
                  <a:ea typeface="Barlow"/>
                  <a:cs typeface="Barlow"/>
                  <a:sym typeface="Barlow"/>
                </a:rPr>
                <a:t>3</a:t>
              </a:r>
              <a:endParaRPr sz="1000" b="1" dirty="0">
                <a:solidFill>
                  <a:schemeClr val="tx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2304" name="Google Shape;2304;p39"/>
          <p:cNvGrpSpPr/>
          <p:nvPr/>
        </p:nvGrpSpPr>
        <p:grpSpPr>
          <a:xfrm>
            <a:off x="5842489" y="1703401"/>
            <a:ext cx="473400" cy="473400"/>
            <a:chOff x="5842489" y="1703401"/>
            <a:chExt cx="473400" cy="473400"/>
          </a:xfrm>
        </p:grpSpPr>
        <p:sp>
          <p:nvSpPr>
            <p:cNvPr id="2305" name="Google Shape;2305;p39"/>
            <p:cNvSpPr/>
            <p:nvPr/>
          </p:nvSpPr>
          <p:spPr>
            <a:xfrm rot="8100000">
              <a:off x="591181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2306" name="Google Shape;2306;p39"/>
            <p:cNvSpPr/>
            <p:nvPr/>
          </p:nvSpPr>
          <p:spPr>
            <a:xfrm>
              <a:off x="601213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dirty="0">
                  <a:solidFill>
                    <a:schemeClr val="tx1"/>
                  </a:solidFill>
                  <a:latin typeface="Barlow"/>
                  <a:ea typeface="Barlow"/>
                  <a:cs typeface="Barlow"/>
                  <a:sym typeface="Barlow"/>
                </a:rPr>
                <a:t>5</a:t>
              </a:r>
              <a:endParaRPr sz="1000" b="1" dirty="0">
                <a:solidFill>
                  <a:schemeClr val="tx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2307" name="Google Shape;2307;p39"/>
          <p:cNvGrpSpPr/>
          <p:nvPr/>
        </p:nvGrpSpPr>
        <p:grpSpPr>
          <a:xfrm>
            <a:off x="6880814" y="3576300"/>
            <a:ext cx="473400" cy="473400"/>
            <a:chOff x="6880814" y="3576300"/>
            <a:chExt cx="473400" cy="473400"/>
          </a:xfrm>
        </p:grpSpPr>
        <p:sp>
          <p:nvSpPr>
            <p:cNvPr id="2308" name="Google Shape;2308;p39"/>
            <p:cNvSpPr/>
            <p:nvPr/>
          </p:nvSpPr>
          <p:spPr>
            <a:xfrm rot="-2700000">
              <a:off x="695014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2309" name="Google Shape;2309;p39"/>
            <p:cNvSpPr/>
            <p:nvPr/>
          </p:nvSpPr>
          <p:spPr>
            <a:xfrm flipH="1">
              <a:off x="705046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dirty="0">
                  <a:solidFill>
                    <a:schemeClr val="tx1"/>
                  </a:solidFill>
                  <a:latin typeface="Barlow"/>
                  <a:ea typeface="Barlow"/>
                  <a:cs typeface="Barlow"/>
                  <a:sym typeface="Barlow"/>
                </a:rPr>
                <a:t>6</a:t>
              </a:r>
              <a:endParaRPr sz="1200" b="1" dirty="0">
                <a:solidFill>
                  <a:schemeClr val="tx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2310" name="Google Shape;2310;p39"/>
          <p:cNvGrpSpPr/>
          <p:nvPr/>
        </p:nvGrpSpPr>
        <p:grpSpPr>
          <a:xfrm>
            <a:off x="4852739" y="3576300"/>
            <a:ext cx="473400" cy="473400"/>
            <a:chOff x="4852739" y="3576300"/>
            <a:chExt cx="473400" cy="473400"/>
          </a:xfrm>
        </p:grpSpPr>
        <p:sp>
          <p:nvSpPr>
            <p:cNvPr id="2311" name="Google Shape;2311;p39"/>
            <p:cNvSpPr/>
            <p:nvPr/>
          </p:nvSpPr>
          <p:spPr>
            <a:xfrm rot="-2700000">
              <a:off x="4922067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2312" name="Google Shape;2312;p39"/>
            <p:cNvSpPr/>
            <p:nvPr/>
          </p:nvSpPr>
          <p:spPr>
            <a:xfrm flipH="1">
              <a:off x="5022389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dirty="0">
                  <a:solidFill>
                    <a:schemeClr val="tx1"/>
                  </a:solidFill>
                  <a:latin typeface="Barlow"/>
                  <a:ea typeface="Barlow"/>
                  <a:cs typeface="Barlow"/>
                  <a:sym typeface="Barlow"/>
                </a:rPr>
                <a:t>4</a:t>
              </a:r>
              <a:endParaRPr sz="1000" b="1" dirty="0">
                <a:solidFill>
                  <a:schemeClr val="tx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2313" name="Google Shape;2313;p39"/>
          <p:cNvGrpSpPr/>
          <p:nvPr/>
        </p:nvGrpSpPr>
        <p:grpSpPr>
          <a:xfrm>
            <a:off x="2893992" y="3645628"/>
            <a:ext cx="334744" cy="334744"/>
            <a:chOff x="2893992" y="3645628"/>
            <a:chExt cx="334744" cy="334744"/>
          </a:xfrm>
        </p:grpSpPr>
        <p:sp>
          <p:nvSpPr>
            <p:cNvPr id="2314" name="Google Shape;2314;p39"/>
            <p:cNvSpPr/>
            <p:nvPr/>
          </p:nvSpPr>
          <p:spPr>
            <a:xfrm rot="-2700000">
              <a:off x="289399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2315" name="Google Shape;2315;p39"/>
            <p:cNvSpPr/>
            <p:nvPr/>
          </p:nvSpPr>
          <p:spPr>
            <a:xfrm flipH="1">
              <a:off x="299431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dirty="0">
                  <a:solidFill>
                    <a:schemeClr val="tx1"/>
                  </a:solidFill>
                  <a:latin typeface="Barlow"/>
                  <a:ea typeface="Barlow"/>
                  <a:cs typeface="Barlow"/>
                  <a:sym typeface="Barlow"/>
                </a:rPr>
                <a:t>2</a:t>
              </a:r>
              <a:endParaRPr sz="1000" b="1" dirty="0">
                <a:solidFill>
                  <a:schemeClr val="tx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sp>
        <p:nvSpPr>
          <p:cNvPr id="2316" name="Google Shape;2316;p39"/>
          <p:cNvSpPr txBox="1"/>
          <p:nvPr/>
        </p:nvSpPr>
        <p:spPr>
          <a:xfrm>
            <a:off x="1379850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tx1"/>
                </a:solidFill>
                <a:latin typeface="Barlow"/>
                <a:ea typeface="Barlow"/>
                <a:cs typeface="Barlow"/>
                <a:sym typeface="Barlow"/>
              </a:rPr>
              <a:t>Background listen</a:t>
            </a:r>
            <a:endParaRPr sz="1600" dirty="0">
              <a:solidFill>
                <a:schemeClr val="tx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317" name="Google Shape;2317;p39"/>
          <p:cNvSpPr txBox="1"/>
          <p:nvPr/>
        </p:nvSpPr>
        <p:spPr>
          <a:xfrm>
            <a:off x="3377205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tx1"/>
                </a:solidFill>
                <a:latin typeface="Barlow"/>
                <a:ea typeface="Barlow"/>
                <a:cs typeface="Barlow"/>
                <a:sym typeface="Barlow"/>
              </a:rPr>
              <a:t>Speech reconition</a:t>
            </a:r>
            <a:endParaRPr sz="1600" dirty="0">
              <a:solidFill>
                <a:schemeClr val="tx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318" name="Google Shape;2318;p39"/>
          <p:cNvSpPr txBox="1"/>
          <p:nvPr/>
        </p:nvSpPr>
        <p:spPr>
          <a:xfrm>
            <a:off x="5223823" y="1179941"/>
            <a:ext cx="1748554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tx1"/>
                </a:solidFill>
                <a:latin typeface="Barlow"/>
                <a:ea typeface="Barlow"/>
                <a:cs typeface="Barlow"/>
                <a:sym typeface="Barlow"/>
              </a:rPr>
              <a:t>Compute </a:t>
            </a:r>
            <a:r>
              <a:rPr lang="en-US" sz="1600" dirty="0">
                <a:solidFill>
                  <a:schemeClr val="tx1"/>
                </a:solidFill>
                <a:latin typeface="Barlow"/>
                <a:ea typeface="Barlow"/>
                <a:cs typeface="Barlow"/>
                <a:sym typeface="Barlow"/>
              </a:rPr>
              <a:t>semantic similarity</a:t>
            </a:r>
            <a:endParaRPr sz="1600" dirty="0">
              <a:solidFill>
                <a:schemeClr val="tx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319" name="Google Shape;2319;p39"/>
          <p:cNvSpPr txBox="1"/>
          <p:nvPr/>
        </p:nvSpPr>
        <p:spPr>
          <a:xfrm>
            <a:off x="2351114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tx1"/>
                </a:solidFill>
                <a:latin typeface="Barlow"/>
                <a:ea typeface="Barlow"/>
                <a:cs typeface="Barlow"/>
                <a:sym typeface="Barlow"/>
              </a:rPr>
              <a:t>Noise reduction with filters</a:t>
            </a:r>
            <a:endParaRPr sz="1600" dirty="0">
              <a:solidFill>
                <a:schemeClr val="tx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320" name="Google Shape;2320;p39"/>
          <p:cNvSpPr txBox="1"/>
          <p:nvPr/>
        </p:nvSpPr>
        <p:spPr>
          <a:xfrm>
            <a:off x="444625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tx1"/>
                </a:solidFill>
                <a:latin typeface="Barlow"/>
                <a:ea typeface="Barlow"/>
                <a:cs typeface="Barlow"/>
                <a:sym typeface="Barlow"/>
              </a:rPr>
              <a:t>Embedding using pre-trained model</a:t>
            </a:r>
            <a:endParaRPr sz="1600" dirty="0">
              <a:solidFill>
                <a:schemeClr val="tx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321" name="Google Shape;2321;p39"/>
          <p:cNvSpPr txBox="1"/>
          <p:nvPr/>
        </p:nvSpPr>
        <p:spPr>
          <a:xfrm>
            <a:off x="647433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tx1"/>
                </a:solidFill>
                <a:latin typeface="Barlow"/>
                <a:ea typeface="Barlow"/>
                <a:cs typeface="Barlow"/>
                <a:sym typeface="Barlow"/>
              </a:rPr>
              <a:t>Perform command on MediaPlayer</a:t>
            </a:r>
            <a:endParaRPr sz="1600" dirty="0">
              <a:solidFill>
                <a:schemeClr val="tx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9" name="Google Shape;743;p18">
            <a:extLst>
              <a:ext uri="{FF2B5EF4-FFF2-40B4-BE49-F238E27FC236}">
                <a16:creationId xmlns:a16="http://schemas.microsoft.com/office/drawing/2014/main" id="{83F76030-179F-4AEB-8E04-54D8E2DAC51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1E3584E-3D33-4E4C-BE69-68898D9E2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1-3</a:t>
            </a:r>
            <a:endParaRPr lang="ru-UA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58BD3525-9257-4182-A5D7-1CF9AB3E6E8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pic>
        <p:nvPicPr>
          <p:cNvPr id="1026" name="Picture 2" descr="How to build your own Python Voice Assistant | thecodingpie | by thecoding  pie | ITNEXT">
            <a:extLst>
              <a:ext uri="{FF2B5EF4-FFF2-40B4-BE49-F238E27FC236}">
                <a16:creationId xmlns:a16="http://schemas.microsoft.com/office/drawing/2014/main" id="{D62EF8C1-C6A8-4CAA-B5F7-B29D1E0F9D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73" r="23172"/>
          <a:stretch/>
        </p:blipFill>
        <p:spPr bwMode="auto">
          <a:xfrm>
            <a:off x="457200" y="1687782"/>
            <a:ext cx="2339396" cy="1889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345;p13">
            <a:extLst>
              <a:ext uri="{FF2B5EF4-FFF2-40B4-BE49-F238E27FC236}">
                <a16:creationId xmlns:a16="http://schemas.microsoft.com/office/drawing/2014/main" id="{F86B2E11-3927-4683-B026-B2AF2AE7809F}"/>
              </a:ext>
            </a:extLst>
          </p:cNvPr>
          <p:cNvSpPr txBox="1">
            <a:spLocks/>
          </p:cNvSpPr>
          <p:nvPr/>
        </p:nvSpPr>
        <p:spPr>
          <a:xfrm>
            <a:off x="266978" y="3855740"/>
            <a:ext cx="2719840" cy="136432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dk1"/>
              </a:buClr>
              <a:buSzPts val="1100"/>
            </a:pPr>
            <a:r>
              <a:rPr lang="en-US" sz="1600" dirty="0"/>
              <a:t>Streaming background listening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2A407AD-E04B-4CFE-BBA7-B5BEDB77EB5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52"/>
          <a:stretch/>
        </p:blipFill>
        <p:spPr>
          <a:xfrm>
            <a:off x="2958293" y="2561222"/>
            <a:ext cx="2548382" cy="260335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F82AF278-7522-4D24-B5E6-04A6B6C46A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7169" y="2065212"/>
            <a:ext cx="2548382" cy="2472688"/>
          </a:xfrm>
          <a:prstGeom prst="rect">
            <a:avLst/>
          </a:prstGeom>
        </p:spPr>
      </p:pic>
      <p:sp>
        <p:nvSpPr>
          <p:cNvPr id="12" name="Google Shape;345;p13">
            <a:extLst>
              <a:ext uri="{FF2B5EF4-FFF2-40B4-BE49-F238E27FC236}">
                <a16:creationId xmlns:a16="http://schemas.microsoft.com/office/drawing/2014/main" id="{30D8F32C-5B6D-446E-A5A7-FB0864DC1BDF}"/>
              </a:ext>
            </a:extLst>
          </p:cNvPr>
          <p:cNvSpPr txBox="1">
            <a:spLocks/>
          </p:cNvSpPr>
          <p:nvPr/>
        </p:nvSpPr>
        <p:spPr>
          <a:xfrm>
            <a:off x="3212080" y="1478522"/>
            <a:ext cx="2719840" cy="136432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dk1"/>
              </a:buClr>
              <a:buSzPts val="1100"/>
            </a:pPr>
            <a:r>
              <a:rPr lang="en-US" sz="1600" dirty="0"/>
              <a:t>Noise reduction with filters and FFT</a:t>
            </a:r>
          </a:p>
        </p:txBody>
      </p:sp>
      <p:pic>
        <p:nvPicPr>
          <p:cNvPr id="1028" name="Picture 4" descr="5 Best Speech-to-Text APIs | Nordic APIs |">
            <a:extLst>
              <a:ext uri="{FF2B5EF4-FFF2-40B4-BE49-F238E27FC236}">
                <a16:creationId xmlns:a16="http://schemas.microsoft.com/office/drawing/2014/main" id="{CF737E81-8306-4558-BC3E-D521C24F5F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21" t="-319" r="5357" b="319"/>
          <a:stretch/>
        </p:blipFill>
        <p:spPr bwMode="auto">
          <a:xfrm>
            <a:off x="6455773" y="1602666"/>
            <a:ext cx="2339396" cy="1938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Google Shape;345;p13">
            <a:extLst>
              <a:ext uri="{FF2B5EF4-FFF2-40B4-BE49-F238E27FC236}">
                <a16:creationId xmlns:a16="http://schemas.microsoft.com/office/drawing/2014/main" id="{EFCA85EC-C849-41DD-B431-080A5D8B1978}"/>
              </a:ext>
            </a:extLst>
          </p:cNvPr>
          <p:cNvSpPr txBox="1">
            <a:spLocks/>
          </p:cNvSpPr>
          <p:nvPr/>
        </p:nvSpPr>
        <p:spPr>
          <a:xfrm>
            <a:off x="6265551" y="3855740"/>
            <a:ext cx="2719840" cy="136432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dk1"/>
              </a:buClr>
              <a:buSzPts val="1100"/>
            </a:pPr>
            <a:r>
              <a:rPr lang="en-US" sz="1600" dirty="0"/>
              <a:t>Voice2Text </a:t>
            </a:r>
          </a:p>
          <a:p>
            <a:pPr algn="ctr">
              <a:buClr>
                <a:schemeClr val="dk1"/>
              </a:buClr>
              <a:buSzPts val="1100"/>
            </a:pPr>
            <a:r>
              <a:rPr lang="en-US" sz="1600" dirty="0"/>
              <a:t>Speech Recognition</a:t>
            </a:r>
          </a:p>
        </p:txBody>
      </p:sp>
      <p:sp>
        <p:nvSpPr>
          <p:cNvPr id="14" name="Google Shape;345;p13">
            <a:extLst>
              <a:ext uri="{FF2B5EF4-FFF2-40B4-BE49-F238E27FC236}">
                <a16:creationId xmlns:a16="http://schemas.microsoft.com/office/drawing/2014/main" id="{857A53F4-6BE6-47B8-BD2C-E48380C0974C}"/>
              </a:ext>
            </a:extLst>
          </p:cNvPr>
          <p:cNvSpPr txBox="1">
            <a:spLocks/>
          </p:cNvSpPr>
          <p:nvPr/>
        </p:nvSpPr>
        <p:spPr>
          <a:xfrm>
            <a:off x="6424160" y="344038"/>
            <a:ext cx="2719840" cy="136432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ru-RU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speech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ru-RU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recognition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noisereduce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endParaRPr lang="ru-RU" sz="1800" dirty="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>
              <a:buClr>
                <a:schemeClr val="dk1"/>
              </a:buClr>
              <a:buSzPts val="1100"/>
            </a:pPr>
            <a:r>
              <a:rPr lang="ru-RU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librosa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5671996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D67BDFE-4A19-4BA1-BE69-19CF0E6D2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4-5</a:t>
            </a:r>
            <a:endParaRPr lang="ru-UA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DA28BBD2-4276-422F-A29B-2ACB84DE045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pic>
        <p:nvPicPr>
          <p:cNvPr id="3074" name="Picture 2" descr="Как настроить трансформатор BERT с помощью spaCy 3">
            <a:extLst>
              <a:ext uri="{FF2B5EF4-FFF2-40B4-BE49-F238E27FC236}">
                <a16:creationId xmlns:a16="http://schemas.microsoft.com/office/drawing/2014/main" id="{E0806264-E76B-4BE1-B2D4-6445740A8F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361" y="2342733"/>
            <a:ext cx="2428209" cy="2350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345;p13">
            <a:extLst>
              <a:ext uri="{FF2B5EF4-FFF2-40B4-BE49-F238E27FC236}">
                <a16:creationId xmlns:a16="http://schemas.microsoft.com/office/drawing/2014/main" id="{E376A3D0-97D8-41B4-8A18-51C3A9C46CD8}"/>
              </a:ext>
            </a:extLst>
          </p:cNvPr>
          <p:cNvSpPr txBox="1">
            <a:spLocks/>
          </p:cNvSpPr>
          <p:nvPr/>
        </p:nvSpPr>
        <p:spPr>
          <a:xfrm>
            <a:off x="116545" y="1554237"/>
            <a:ext cx="2719840" cy="136432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dk1"/>
              </a:buClr>
              <a:buSzPts val="1100"/>
            </a:pPr>
            <a:r>
              <a:rPr lang="en-US" sz="1600" dirty="0"/>
              <a:t>Using pre-trained BERT model based on Transformers architecture</a:t>
            </a:r>
          </a:p>
        </p:txBody>
      </p:sp>
      <p:pic>
        <p:nvPicPr>
          <p:cNvPr id="3076" name="Picture 4" descr="Word Embedding Tutorial">
            <a:extLst>
              <a:ext uri="{FF2B5EF4-FFF2-40B4-BE49-F238E27FC236}">
                <a16:creationId xmlns:a16="http://schemas.microsoft.com/office/drawing/2014/main" id="{E242A38B-F056-41D8-9855-813B2A2FEB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68" r="4628"/>
          <a:stretch/>
        </p:blipFill>
        <p:spPr bwMode="auto">
          <a:xfrm>
            <a:off x="2882518" y="1534669"/>
            <a:ext cx="3162345" cy="2083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345;p13">
            <a:extLst>
              <a:ext uri="{FF2B5EF4-FFF2-40B4-BE49-F238E27FC236}">
                <a16:creationId xmlns:a16="http://schemas.microsoft.com/office/drawing/2014/main" id="{C8BF91F8-1279-4844-B4AC-8233E559D613}"/>
              </a:ext>
            </a:extLst>
          </p:cNvPr>
          <p:cNvSpPr txBox="1">
            <a:spLocks/>
          </p:cNvSpPr>
          <p:nvPr/>
        </p:nvSpPr>
        <p:spPr>
          <a:xfrm>
            <a:off x="3103770" y="3954590"/>
            <a:ext cx="2719840" cy="136432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dk1"/>
              </a:buClr>
              <a:buSzPts val="1100"/>
            </a:pPr>
            <a:r>
              <a:rPr lang="en-US" sz="1600" dirty="0"/>
              <a:t>Embedding text to vector in multidimensional space</a:t>
            </a:r>
          </a:p>
        </p:txBody>
      </p:sp>
      <p:pic>
        <p:nvPicPr>
          <p:cNvPr id="3078" name="Picture 6" descr="MiWORD of the Day Is…Cosine Distance! – Tyrrell4innovation">
            <a:extLst>
              <a:ext uri="{FF2B5EF4-FFF2-40B4-BE49-F238E27FC236}">
                <a16:creationId xmlns:a16="http://schemas.microsoft.com/office/drawing/2014/main" id="{75A80AFD-91A3-44D3-851C-9493768719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74"/>
          <a:stretch/>
        </p:blipFill>
        <p:spPr bwMode="auto">
          <a:xfrm>
            <a:off x="6236810" y="1986447"/>
            <a:ext cx="2822407" cy="2809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Google Shape;345;p13">
            <a:extLst>
              <a:ext uri="{FF2B5EF4-FFF2-40B4-BE49-F238E27FC236}">
                <a16:creationId xmlns:a16="http://schemas.microsoft.com/office/drawing/2014/main" id="{1F4175BA-C4C2-47E1-B9F0-967322112793}"/>
              </a:ext>
            </a:extLst>
          </p:cNvPr>
          <p:cNvSpPr txBox="1">
            <a:spLocks/>
          </p:cNvSpPr>
          <p:nvPr/>
        </p:nvSpPr>
        <p:spPr>
          <a:xfrm>
            <a:off x="6307615" y="1554237"/>
            <a:ext cx="2719840" cy="136432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dk1"/>
              </a:buClr>
              <a:buSzPts val="1100"/>
            </a:pPr>
            <a:r>
              <a:rPr lang="en-US" sz="1600" dirty="0"/>
              <a:t>Cosine distance to calculate semantic similarity</a:t>
            </a:r>
          </a:p>
        </p:txBody>
      </p:sp>
    </p:spTree>
    <p:extLst>
      <p:ext uri="{BB962C8B-B14F-4D97-AF65-F5344CB8AC3E}">
        <p14:creationId xmlns:p14="http://schemas.microsoft.com/office/powerpoint/2010/main" val="1649310147"/>
      </p:ext>
    </p:extLst>
  </p:cSld>
  <p:clrMapOvr>
    <a:masterClrMapping/>
  </p:clrMapOvr>
</p:sld>
</file>

<file path=ppt/theme/theme1.xml><?xml version="1.0" encoding="utf-8"?>
<a:theme xmlns:a="http://schemas.openxmlformats.org/drawingml/2006/main" name="Gaoler template">
  <a:themeElements>
    <a:clrScheme name="Custom 347">
      <a:dk1>
        <a:srgbClr val="3A3F50"/>
      </a:dk1>
      <a:lt1>
        <a:srgbClr val="FFFFFF"/>
      </a:lt1>
      <a:dk2>
        <a:srgbClr val="757B89"/>
      </a:dk2>
      <a:lt2>
        <a:srgbClr val="E9EAF2"/>
      </a:lt2>
      <a:accent1>
        <a:srgbClr val="00B5DD"/>
      </a:accent1>
      <a:accent2>
        <a:srgbClr val="007BB9"/>
      </a:accent2>
      <a:accent3>
        <a:srgbClr val="8C50FF"/>
      </a:accent3>
      <a:accent4>
        <a:srgbClr val="FF4D4D"/>
      </a:accent4>
      <a:accent5>
        <a:srgbClr val="F9CB07"/>
      </a:accent5>
      <a:accent6>
        <a:srgbClr val="A6CE28"/>
      </a:accent6>
      <a:hlink>
        <a:srgbClr val="007BB9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337</TotalTime>
  <Words>354</Words>
  <Application>Microsoft Office PowerPoint</Application>
  <PresentationFormat>Экран (16:9)</PresentationFormat>
  <Paragraphs>93</Paragraphs>
  <Slides>16</Slides>
  <Notes>11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16</vt:i4>
      </vt:variant>
    </vt:vector>
  </HeadingPairs>
  <TitlesOfParts>
    <vt:vector size="24" baseType="lpstr">
      <vt:lpstr>Times New Roman</vt:lpstr>
      <vt:lpstr>Arial</vt:lpstr>
      <vt:lpstr>Barlow SemiBold</vt:lpstr>
      <vt:lpstr>Calibri</vt:lpstr>
      <vt:lpstr>Raleway Thin</vt:lpstr>
      <vt:lpstr>Barlow Light</vt:lpstr>
      <vt:lpstr>Barlow</vt:lpstr>
      <vt:lpstr>Gaoler template</vt:lpstr>
      <vt:lpstr>MediaContent Voice Assistant</vt:lpstr>
      <vt:lpstr>Main Task</vt:lpstr>
      <vt:lpstr>Презентация PowerPoint</vt:lpstr>
      <vt:lpstr>Презентация PowerPoint</vt:lpstr>
      <vt:lpstr>Problem+Relevance=Solution</vt:lpstr>
      <vt:lpstr>Voice Assistant</vt:lpstr>
      <vt:lpstr>How it works</vt:lpstr>
      <vt:lpstr>Step 1-3</vt:lpstr>
      <vt:lpstr>Step 4-5</vt:lpstr>
      <vt:lpstr>Презентация PowerPoint</vt:lpstr>
      <vt:lpstr>Main benefits</vt:lpstr>
      <vt:lpstr>50,400,000$**</vt:lpstr>
      <vt:lpstr>50,400,000$</vt:lpstr>
      <vt:lpstr>Team Presentation</vt:lpstr>
      <vt:lpstr>RoadMap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cp:lastModifiedBy>Dmitriy Agafonov</cp:lastModifiedBy>
  <cp:revision>23</cp:revision>
  <dcterms:modified xsi:type="dcterms:W3CDTF">2021-12-05T12:12:13Z</dcterms:modified>
</cp:coreProperties>
</file>